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Montserrat" charset="1" panose="000005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png>
</file>

<file path=ppt/media/image14.svg>
</file>

<file path=ppt/media/image15.png>
</file>

<file path=ppt/media/image16.sv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 Id="rId5"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7.jpe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1.jpeg" Type="http://schemas.openxmlformats.org/officeDocument/2006/relationships/image"/><Relationship Id="rId5" Target="../media/image22.jpeg" Type="http://schemas.openxmlformats.org/officeDocument/2006/relationships/image"/><Relationship Id="rId6" Target="../media/image2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0.png" Type="http://schemas.openxmlformats.org/officeDocument/2006/relationships/image"/><Relationship Id="rId11" Target="../media/image3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24.jpe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 Id="rId7" Target="../media/image27.svg" Type="http://schemas.openxmlformats.org/officeDocument/2006/relationships/image"/><Relationship Id="rId8" Target="../media/image28.png" Type="http://schemas.openxmlformats.org/officeDocument/2006/relationships/image"/><Relationship Id="rId9" Target="../media/image2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grpSp>
        <p:nvGrpSpPr>
          <p:cNvPr name="Group 2" id="2"/>
          <p:cNvGrpSpPr/>
          <p:nvPr/>
        </p:nvGrpSpPr>
        <p:grpSpPr>
          <a:xfrm rot="-10800000">
            <a:off x="9763348" y="2134215"/>
            <a:ext cx="10671214" cy="1067121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true" flipV="false" rot="297306">
            <a:off x="10066150" y="2858010"/>
            <a:ext cx="8024587" cy="11125944"/>
          </a:xfrm>
          <a:custGeom>
            <a:avLst/>
            <a:gdLst/>
            <a:ahLst/>
            <a:cxnLst/>
            <a:rect r="r" b="b" t="t" l="l"/>
            <a:pathLst>
              <a:path h="11125944" w="8024587">
                <a:moveTo>
                  <a:pt x="8024587" y="0"/>
                </a:moveTo>
                <a:lnTo>
                  <a:pt x="0" y="0"/>
                </a:lnTo>
                <a:lnTo>
                  <a:pt x="0" y="11125944"/>
                </a:lnTo>
                <a:lnTo>
                  <a:pt x="8024587" y="11125944"/>
                </a:lnTo>
                <a:lnTo>
                  <a:pt x="8024587" y="0"/>
                </a:lnTo>
                <a:close/>
              </a:path>
            </a:pathLst>
          </a:custGeom>
          <a:blipFill>
            <a:blip r:embed="rId2"/>
            <a:stretch>
              <a:fillRect l="0" t="0" r="0" b="0"/>
            </a:stretch>
          </a:blipFill>
        </p:spPr>
      </p:sp>
      <p:sp>
        <p:nvSpPr>
          <p:cNvPr name="Freeform 6" id="6"/>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4309530" y="6027320"/>
            <a:ext cx="2730136" cy="692627"/>
            <a:chOff x="0" y="0"/>
            <a:chExt cx="812800" cy="206205"/>
          </a:xfrm>
        </p:grpSpPr>
        <p:sp>
          <p:nvSpPr>
            <p:cNvPr name="Freeform 8" id="8"/>
            <p:cNvSpPr/>
            <p:nvPr/>
          </p:nvSpPr>
          <p:spPr>
            <a:xfrm flipH="false" flipV="false" rot="0">
              <a:off x="0" y="0"/>
              <a:ext cx="812800" cy="206205"/>
            </a:xfrm>
            <a:custGeom>
              <a:avLst/>
              <a:gdLst/>
              <a:ahLst/>
              <a:cxnLst/>
              <a:rect r="r" b="b" t="t" l="l"/>
              <a:pathLst>
                <a:path h="206205" w="812800">
                  <a:moveTo>
                    <a:pt x="42536" y="0"/>
                  </a:moveTo>
                  <a:lnTo>
                    <a:pt x="770264" y="0"/>
                  </a:lnTo>
                  <a:cubicBezTo>
                    <a:pt x="781545" y="0"/>
                    <a:pt x="792364" y="4481"/>
                    <a:pt x="800342" y="12458"/>
                  </a:cubicBezTo>
                  <a:cubicBezTo>
                    <a:pt x="808319" y="20436"/>
                    <a:pt x="812800" y="31255"/>
                    <a:pt x="812800" y="42536"/>
                  </a:cubicBezTo>
                  <a:lnTo>
                    <a:pt x="812800" y="163669"/>
                  </a:lnTo>
                  <a:cubicBezTo>
                    <a:pt x="812800" y="174950"/>
                    <a:pt x="808319" y="185769"/>
                    <a:pt x="800342" y="193746"/>
                  </a:cubicBezTo>
                  <a:cubicBezTo>
                    <a:pt x="792364" y="201723"/>
                    <a:pt x="781545" y="206205"/>
                    <a:pt x="770264" y="206205"/>
                  </a:cubicBezTo>
                  <a:lnTo>
                    <a:pt x="42536" y="206205"/>
                  </a:lnTo>
                  <a:cubicBezTo>
                    <a:pt x="19044" y="206205"/>
                    <a:pt x="0" y="187161"/>
                    <a:pt x="0" y="163669"/>
                  </a:cubicBezTo>
                  <a:lnTo>
                    <a:pt x="0" y="42536"/>
                  </a:lnTo>
                  <a:cubicBezTo>
                    <a:pt x="0" y="31255"/>
                    <a:pt x="4481" y="20436"/>
                    <a:pt x="12458" y="12458"/>
                  </a:cubicBezTo>
                  <a:cubicBezTo>
                    <a:pt x="20436" y="4481"/>
                    <a:pt x="31255" y="0"/>
                    <a:pt x="42536" y="0"/>
                  </a:cubicBezTo>
                  <a:close/>
                </a:path>
              </a:pathLst>
            </a:custGeom>
            <a:solidFill>
              <a:srgbClr val="FFFFFF"/>
            </a:solidFill>
          </p:spPr>
        </p:sp>
        <p:sp>
          <p:nvSpPr>
            <p:cNvPr name="TextBox 9" id="9"/>
            <p:cNvSpPr txBox="true"/>
            <p:nvPr/>
          </p:nvSpPr>
          <p:spPr>
            <a:xfrm>
              <a:off x="0" y="-66675"/>
              <a:ext cx="812800" cy="272880"/>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0">
            <a:off x="1090959" y="6027320"/>
            <a:ext cx="2730136" cy="692627"/>
            <a:chOff x="0" y="0"/>
            <a:chExt cx="812800" cy="206205"/>
          </a:xfrm>
        </p:grpSpPr>
        <p:sp>
          <p:nvSpPr>
            <p:cNvPr name="Freeform 11" id="11"/>
            <p:cNvSpPr/>
            <p:nvPr/>
          </p:nvSpPr>
          <p:spPr>
            <a:xfrm flipH="false" flipV="false" rot="0">
              <a:off x="0" y="0"/>
              <a:ext cx="812800" cy="206205"/>
            </a:xfrm>
            <a:custGeom>
              <a:avLst/>
              <a:gdLst/>
              <a:ahLst/>
              <a:cxnLst/>
              <a:rect r="r" b="b" t="t" l="l"/>
              <a:pathLst>
                <a:path h="206205" w="812800">
                  <a:moveTo>
                    <a:pt x="42536" y="0"/>
                  </a:moveTo>
                  <a:lnTo>
                    <a:pt x="770264" y="0"/>
                  </a:lnTo>
                  <a:cubicBezTo>
                    <a:pt x="781545" y="0"/>
                    <a:pt x="792364" y="4481"/>
                    <a:pt x="800342" y="12458"/>
                  </a:cubicBezTo>
                  <a:cubicBezTo>
                    <a:pt x="808319" y="20436"/>
                    <a:pt x="812800" y="31255"/>
                    <a:pt x="812800" y="42536"/>
                  </a:cubicBezTo>
                  <a:lnTo>
                    <a:pt x="812800" y="163669"/>
                  </a:lnTo>
                  <a:cubicBezTo>
                    <a:pt x="812800" y="174950"/>
                    <a:pt x="808319" y="185769"/>
                    <a:pt x="800342" y="193746"/>
                  </a:cubicBezTo>
                  <a:cubicBezTo>
                    <a:pt x="792364" y="201723"/>
                    <a:pt x="781545" y="206205"/>
                    <a:pt x="770264" y="206205"/>
                  </a:cubicBezTo>
                  <a:lnTo>
                    <a:pt x="42536" y="206205"/>
                  </a:lnTo>
                  <a:cubicBezTo>
                    <a:pt x="19044" y="206205"/>
                    <a:pt x="0" y="187161"/>
                    <a:pt x="0" y="163669"/>
                  </a:cubicBezTo>
                  <a:lnTo>
                    <a:pt x="0" y="42536"/>
                  </a:lnTo>
                  <a:cubicBezTo>
                    <a:pt x="0" y="31255"/>
                    <a:pt x="4481" y="20436"/>
                    <a:pt x="12458" y="12458"/>
                  </a:cubicBezTo>
                  <a:cubicBezTo>
                    <a:pt x="20436" y="4481"/>
                    <a:pt x="31255" y="0"/>
                    <a:pt x="42536" y="0"/>
                  </a:cubicBezTo>
                  <a:close/>
                </a:path>
              </a:pathLst>
            </a:custGeom>
            <a:solidFill>
              <a:srgbClr val="000000">
                <a:alpha val="0"/>
              </a:srgbClr>
            </a:solidFill>
            <a:ln w="19050" cap="sq">
              <a:solidFill>
                <a:srgbClr val="FFFFFF"/>
              </a:solidFill>
              <a:prstDash val="solid"/>
              <a:miter/>
            </a:ln>
          </p:spPr>
        </p:sp>
        <p:sp>
          <p:nvSpPr>
            <p:cNvPr name="TextBox 12" id="12"/>
            <p:cNvSpPr txBox="true"/>
            <p:nvPr/>
          </p:nvSpPr>
          <p:spPr>
            <a:xfrm>
              <a:off x="0" y="-66675"/>
              <a:ext cx="812800" cy="272880"/>
            </a:xfrm>
            <a:prstGeom prst="rect">
              <a:avLst/>
            </a:prstGeom>
          </p:spPr>
          <p:txBody>
            <a:bodyPr anchor="ctr" rtlCol="false" tIns="50800" lIns="50800" bIns="50800" rIns="50800"/>
            <a:lstStyle/>
            <a:p>
              <a:pPr algn="ctr">
                <a:lnSpc>
                  <a:spcPts val="2800"/>
                </a:lnSpc>
              </a:pPr>
            </a:p>
          </p:txBody>
        </p:sp>
      </p:grpSp>
      <p:sp>
        <p:nvSpPr>
          <p:cNvPr name="Freeform 13" id="13"/>
          <p:cNvSpPr/>
          <p:nvPr/>
        </p:nvSpPr>
        <p:spPr>
          <a:xfrm flipH="false" flipV="false" rot="0">
            <a:off x="6348286" y="6186336"/>
            <a:ext cx="374595" cy="374595"/>
          </a:xfrm>
          <a:custGeom>
            <a:avLst/>
            <a:gdLst/>
            <a:ahLst/>
            <a:cxnLst/>
            <a:rect r="r" b="b" t="t" l="l"/>
            <a:pathLst>
              <a:path h="374595" w="374595">
                <a:moveTo>
                  <a:pt x="0" y="0"/>
                </a:moveTo>
                <a:lnTo>
                  <a:pt x="374595" y="0"/>
                </a:lnTo>
                <a:lnTo>
                  <a:pt x="374595" y="374595"/>
                </a:lnTo>
                <a:lnTo>
                  <a:pt x="0" y="37459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5" id="15"/>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6" id="16"/>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7" id="17"/>
          <p:cNvSpPr txBox="true"/>
          <p:nvPr/>
        </p:nvSpPr>
        <p:spPr>
          <a:xfrm rot="0">
            <a:off x="1028700" y="3243203"/>
            <a:ext cx="9261739" cy="2004511"/>
          </a:xfrm>
          <a:prstGeom prst="rect">
            <a:avLst/>
          </a:prstGeom>
        </p:spPr>
        <p:txBody>
          <a:bodyPr anchor="t" rtlCol="false" tIns="0" lIns="0" bIns="0" rIns="0">
            <a:spAutoFit/>
          </a:bodyPr>
          <a:lstStyle/>
          <a:p>
            <a:pPr algn="l">
              <a:lnSpc>
                <a:spcPts val="15515"/>
              </a:lnSpc>
              <a:spcBef>
                <a:spcPct val="0"/>
              </a:spcBef>
            </a:pPr>
            <a:r>
              <a:rPr lang="en-US" sz="11082" b="true">
                <a:solidFill>
                  <a:srgbClr val="FFFFFF"/>
                </a:solidFill>
                <a:latin typeface="Poppins Bold"/>
                <a:ea typeface="Poppins Bold"/>
                <a:cs typeface="Poppins Bold"/>
                <a:sym typeface="Poppins Bold"/>
              </a:rPr>
              <a:t>Larana, Inc.</a:t>
            </a:r>
          </a:p>
        </p:txBody>
      </p:sp>
      <p:sp>
        <p:nvSpPr>
          <p:cNvPr name="TextBox 18" id="18"/>
          <p:cNvSpPr txBox="true"/>
          <p:nvPr/>
        </p:nvSpPr>
        <p:spPr>
          <a:xfrm rot="0">
            <a:off x="1028700" y="5187369"/>
            <a:ext cx="8248873" cy="457597"/>
          </a:xfrm>
          <a:prstGeom prst="rect">
            <a:avLst/>
          </a:prstGeom>
        </p:spPr>
        <p:txBody>
          <a:bodyPr anchor="t" rtlCol="false" tIns="0" lIns="0" bIns="0" rIns="0">
            <a:spAutoFit/>
          </a:bodyPr>
          <a:lstStyle/>
          <a:p>
            <a:pPr algn="l">
              <a:lnSpc>
                <a:spcPts val="3653"/>
              </a:lnSpc>
              <a:spcBef>
                <a:spcPct val="0"/>
              </a:spcBef>
            </a:pPr>
            <a:r>
              <a:rPr lang="en-US" sz="2609" spc="438">
                <a:solidFill>
                  <a:srgbClr val="FFFFFF"/>
                </a:solidFill>
                <a:latin typeface="Poppins"/>
                <a:ea typeface="Poppins"/>
                <a:cs typeface="Poppins"/>
                <a:sym typeface="Poppins"/>
              </a:rPr>
              <a:t>Technology Presentation Template</a:t>
            </a:r>
          </a:p>
        </p:txBody>
      </p:sp>
      <p:sp>
        <p:nvSpPr>
          <p:cNvPr name="TextBox 19" id="19"/>
          <p:cNvSpPr txBox="true"/>
          <p:nvPr/>
        </p:nvSpPr>
        <p:spPr>
          <a:xfrm rot="0">
            <a:off x="1090959" y="6098996"/>
            <a:ext cx="2605618"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Start Presentation</a:t>
            </a:r>
          </a:p>
        </p:txBody>
      </p:sp>
      <p:sp>
        <p:nvSpPr>
          <p:cNvPr name="TextBox 20" id="20"/>
          <p:cNvSpPr txBox="true"/>
          <p:nvPr/>
        </p:nvSpPr>
        <p:spPr>
          <a:xfrm rot="0">
            <a:off x="4571249" y="6098996"/>
            <a:ext cx="1777038" cy="425450"/>
          </a:xfrm>
          <a:prstGeom prst="rect">
            <a:avLst/>
          </a:prstGeom>
        </p:spPr>
        <p:txBody>
          <a:bodyPr anchor="t" rtlCol="false" tIns="0" lIns="0" bIns="0" rIns="0">
            <a:spAutoFit/>
          </a:bodyPr>
          <a:lstStyle/>
          <a:p>
            <a:pPr algn="l">
              <a:lnSpc>
                <a:spcPts val="3400"/>
              </a:lnSpc>
            </a:pPr>
            <a:r>
              <a:rPr lang="en-US" sz="2000">
                <a:solidFill>
                  <a:srgbClr val="00030A"/>
                </a:solidFill>
                <a:latin typeface="Poppins"/>
                <a:ea typeface="Poppins"/>
                <a:cs typeface="Poppins"/>
                <a:sym typeface="Poppins"/>
              </a:rPr>
              <a:t>Watch Video</a:t>
            </a:r>
          </a:p>
        </p:txBody>
      </p:sp>
      <p:sp>
        <p:nvSpPr>
          <p:cNvPr name="TextBox 21" id="21"/>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sp>
        <p:nvSpPr>
          <p:cNvPr name="TextBox 22" id="22"/>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grpSp>
        <p:nvGrpSpPr>
          <p:cNvPr name="Group 2" id="2"/>
          <p:cNvGrpSpPr/>
          <p:nvPr/>
        </p:nvGrpSpPr>
        <p:grpSpPr>
          <a:xfrm rot="-10800000">
            <a:off x="12867150" y="-2004035"/>
            <a:ext cx="6947802" cy="6947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001E6B">
                      <a:alpha val="100000"/>
                    </a:srgbClr>
                  </a:gs>
                  <a:gs pos="100000">
                    <a:srgbClr val="000000">
                      <a:alpha val="100000"/>
                    </a:srgbClr>
                  </a:gs>
                </a:gsLst>
                <a:lin ang="0"/>
              </a:gradFill>
              <a:prstDash val="solid"/>
              <a:miter/>
            </a:ln>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1612146" y="6027320"/>
            <a:ext cx="2730136" cy="692627"/>
            <a:chOff x="0" y="0"/>
            <a:chExt cx="812800" cy="206205"/>
          </a:xfrm>
        </p:grpSpPr>
        <p:sp>
          <p:nvSpPr>
            <p:cNvPr name="Freeform 7" id="7"/>
            <p:cNvSpPr/>
            <p:nvPr/>
          </p:nvSpPr>
          <p:spPr>
            <a:xfrm flipH="false" flipV="false" rot="0">
              <a:off x="0" y="0"/>
              <a:ext cx="812800" cy="206205"/>
            </a:xfrm>
            <a:custGeom>
              <a:avLst/>
              <a:gdLst/>
              <a:ahLst/>
              <a:cxnLst/>
              <a:rect r="r" b="b" t="t" l="l"/>
              <a:pathLst>
                <a:path h="206205" w="812800">
                  <a:moveTo>
                    <a:pt x="42536" y="0"/>
                  </a:moveTo>
                  <a:lnTo>
                    <a:pt x="770264" y="0"/>
                  </a:lnTo>
                  <a:cubicBezTo>
                    <a:pt x="781545" y="0"/>
                    <a:pt x="792364" y="4481"/>
                    <a:pt x="800342" y="12458"/>
                  </a:cubicBezTo>
                  <a:cubicBezTo>
                    <a:pt x="808319" y="20436"/>
                    <a:pt x="812800" y="31255"/>
                    <a:pt x="812800" y="42536"/>
                  </a:cubicBezTo>
                  <a:lnTo>
                    <a:pt x="812800" y="163669"/>
                  </a:lnTo>
                  <a:cubicBezTo>
                    <a:pt x="812800" y="174950"/>
                    <a:pt x="808319" y="185769"/>
                    <a:pt x="800342" y="193746"/>
                  </a:cubicBezTo>
                  <a:cubicBezTo>
                    <a:pt x="792364" y="201723"/>
                    <a:pt x="781545" y="206205"/>
                    <a:pt x="770264" y="206205"/>
                  </a:cubicBezTo>
                  <a:lnTo>
                    <a:pt x="42536" y="206205"/>
                  </a:lnTo>
                  <a:cubicBezTo>
                    <a:pt x="19044" y="206205"/>
                    <a:pt x="0" y="187161"/>
                    <a:pt x="0" y="163669"/>
                  </a:cubicBezTo>
                  <a:lnTo>
                    <a:pt x="0" y="42536"/>
                  </a:lnTo>
                  <a:cubicBezTo>
                    <a:pt x="0" y="31255"/>
                    <a:pt x="4481" y="20436"/>
                    <a:pt x="12458" y="12458"/>
                  </a:cubicBezTo>
                  <a:cubicBezTo>
                    <a:pt x="20436" y="4481"/>
                    <a:pt x="31255" y="0"/>
                    <a:pt x="42536" y="0"/>
                  </a:cubicBezTo>
                  <a:close/>
                </a:path>
              </a:pathLst>
            </a:custGeom>
            <a:solidFill>
              <a:srgbClr val="FFFFFF"/>
            </a:solidFill>
          </p:spPr>
        </p:sp>
        <p:sp>
          <p:nvSpPr>
            <p:cNvPr name="TextBox 8" id="8"/>
            <p:cNvSpPr txBox="true"/>
            <p:nvPr/>
          </p:nvSpPr>
          <p:spPr>
            <a:xfrm>
              <a:off x="0" y="-66675"/>
              <a:ext cx="812800" cy="272880"/>
            </a:xfrm>
            <a:prstGeom prst="rect">
              <a:avLst/>
            </a:prstGeom>
          </p:spPr>
          <p:txBody>
            <a:bodyPr anchor="ctr" rtlCol="false" tIns="50800" lIns="50800" bIns="50800" rIns="50800"/>
            <a:lstStyle/>
            <a:p>
              <a:pPr algn="ctr">
                <a:lnSpc>
                  <a:spcPts val="2800"/>
                </a:lnSpc>
              </a:pPr>
            </a:p>
          </p:txBody>
        </p:sp>
      </p:grpSp>
      <p:grpSp>
        <p:nvGrpSpPr>
          <p:cNvPr name="Group 9" id="9"/>
          <p:cNvGrpSpPr/>
          <p:nvPr/>
        </p:nvGrpSpPr>
        <p:grpSpPr>
          <a:xfrm rot="0">
            <a:off x="8393575" y="6027320"/>
            <a:ext cx="2730136" cy="692627"/>
            <a:chOff x="0" y="0"/>
            <a:chExt cx="812800" cy="206205"/>
          </a:xfrm>
        </p:grpSpPr>
        <p:sp>
          <p:nvSpPr>
            <p:cNvPr name="Freeform 10" id="10"/>
            <p:cNvSpPr/>
            <p:nvPr/>
          </p:nvSpPr>
          <p:spPr>
            <a:xfrm flipH="false" flipV="false" rot="0">
              <a:off x="0" y="0"/>
              <a:ext cx="812800" cy="206205"/>
            </a:xfrm>
            <a:custGeom>
              <a:avLst/>
              <a:gdLst/>
              <a:ahLst/>
              <a:cxnLst/>
              <a:rect r="r" b="b" t="t" l="l"/>
              <a:pathLst>
                <a:path h="206205" w="812800">
                  <a:moveTo>
                    <a:pt x="42536" y="0"/>
                  </a:moveTo>
                  <a:lnTo>
                    <a:pt x="770264" y="0"/>
                  </a:lnTo>
                  <a:cubicBezTo>
                    <a:pt x="781545" y="0"/>
                    <a:pt x="792364" y="4481"/>
                    <a:pt x="800342" y="12458"/>
                  </a:cubicBezTo>
                  <a:cubicBezTo>
                    <a:pt x="808319" y="20436"/>
                    <a:pt x="812800" y="31255"/>
                    <a:pt x="812800" y="42536"/>
                  </a:cubicBezTo>
                  <a:lnTo>
                    <a:pt x="812800" y="163669"/>
                  </a:lnTo>
                  <a:cubicBezTo>
                    <a:pt x="812800" y="174950"/>
                    <a:pt x="808319" y="185769"/>
                    <a:pt x="800342" y="193746"/>
                  </a:cubicBezTo>
                  <a:cubicBezTo>
                    <a:pt x="792364" y="201723"/>
                    <a:pt x="781545" y="206205"/>
                    <a:pt x="770264" y="206205"/>
                  </a:cubicBezTo>
                  <a:lnTo>
                    <a:pt x="42536" y="206205"/>
                  </a:lnTo>
                  <a:cubicBezTo>
                    <a:pt x="19044" y="206205"/>
                    <a:pt x="0" y="187161"/>
                    <a:pt x="0" y="163669"/>
                  </a:cubicBezTo>
                  <a:lnTo>
                    <a:pt x="0" y="42536"/>
                  </a:lnTo>
                  <a:cubicBezTo>
                    <a:pt x="0" y="31255"/>
                    <a:pt x="4481" y="20436"/>
                    <a:pt x="12458" y="12458"/>
                  </a:cubicBezTo>
                  <a:cubicBezTo>
                    <a:pt x="20436" y="4481"/>
                    <a:pt x="31255" y="0"/>
                    <a:pt x="42536" y="0"/>
                  </a:cubicBez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66675"/>
              <a:ext cx="812800" cy="272880"/>
            </a:xfrm>
            <a:prstGeom prst="rect">
              <a:avLst/>
            </a:prstGeom>
          </p:spPr>
          <p:txBody>
            <a:bodyPr anchor="ctr" rtlCol="false" tIns="50800" lIns="50800" bIns="50800" rIns="50800"/>
            <a:lstStyle/>
            <a:p>
              <a:pPr algn="ctr">
                <a:lnSpc>
                  <a:spcPts val="2800"/>
                </a:lnSpc>
              </a:pPr>
            </a:p>
          </p:txBody>
        </p:sp>
      </p:grpSp>
      <p:sp>
        <p:nvSpPr>
          <p:cNvPr name="Freeform 12" id="12"/>
          <p:cNvSpPr/>
          <p:nvPr/>
        </p:nvSpPr>
        <p:spPr>
          <a:xfrm flipH="false" flipV="false" rot="0">
            <a:off x="13650902" y="6186336"/>
            <a:ext cx="374595" cy="374595"/>
          </a:xfrm>
          <a:custGeom>
            <a:avLst/>
            <a:gdLst/>
            <a:ahLst/>
            <a:cxnLst/>
            <a:rect r="r" b="b" t="t" l="l"/>
            <a:pathLst>
              <a:path h="374595" w="374595">
                <a:moveTo>
                  <a:pt x="0" y="0"/>
                </a:moveTo>
                <a:lnTo>
                  <a:pt x="374595" y="0"/>
                </a:lnTo>
                <a:lnTo>
                  <a:pt x="374595" y="374595"/>
                </a:lnTo>
                <a:lnTo>
                  <a:pt x="0" y="37459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p:nvPr/>
        </p:nvGrpSpPr>
        <p:grpSpPr>
          <a:xfrm rot="-10800000">
            <a:off x="-3790067" y="2557807"/>
            <a:ext cx="10671214" cy="10671214"/>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5" id="15"/>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16" id="16"/>
          <p:cNvSpPr/>
          <p:nvPr/>
        </p:nvSpPr>
        <p:spPr>
          <a:xfrm flipH="false" flipV="false" rot="0">
            <a:off x="-3960306" y="3288056"/>
            <a:ext cx="11741658" cy="10421590"/>
          </a:xfrm>
          <a:custGeom>
            <a:avLst/>
            <a:gdLst/>
            <a:ahLst/>
            <a:cxnLst/>
            <a:rect r="r" b="b" t="t" l="l"/>
            <a:pathLst>
              <a:path h="10421590" w="11741658">
                <a:moveTo>
                  <a:pt x="0" y="0"/>
                </a:moveTo>
                <a:lnTo>
                  <a:pt x="11741658" y="0"/>
                </a:lnTo>
                <a:lnTo>
                  <a:pt x="11741658" y="10421590"/>
                </a:lnTo>
                <a:lnTo>
                  <a:pt x="0" y="10421590"/>
                </a:lnTo>
                <a:lnTo>
                  <a:pt x="0" y="0"/>
                </a:lnTo>
                <a:close/>
              </a:path>
            </a:pathLst>
          </a:custGeom>
          <a:blipFill>
            <a:blip r:embed="rId6"/>
            <a:stretch>
              <a:fillRect l="0" t="0" r="0" b="0"/>
            </a:stretch>
          </a:blipFill>
        </p:spPr>
      </p:sp>
      <p:sp>
        <p:nvSpPr>
          <p:cNvPr name="TextBox 17" id="17"/>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8" id="18"/>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9" id="19"/>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0" id="20"/>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sp>
        <p:nvSpPr>
          <p:cNvPr name="TextBox 21" id="21"/>
          <p:cNvSpPr txBox="true"/>
          <p:nvPr/>
        </p:nvSpPr>
        <p:spPr>
          <a:xfrm rot="0">
            <a:off x="8331316" y="3243203"/>
            <a:ext cx="9261739" cy="2004511"/>
          </a:xfrm>
          <a:prstGeom prst="rect">
            <a:avLst/>
          </a:prstGeom>
        </p:spPr>
        <p:txBody>
          <a:bodyPr anchor="t" rtlCol="false" tIns="0" lIns="0" bIns="0" rIns="0">
            <a:spAutoFit/>
          </a:bodyPr>
          <a:lstStyle/>
          <a:p>
            <a:pPr algn="l">
              <a:lnSpc>
                <a:spcPts val="15515"/>
              </a:lnSpc>
              <a:spcBef>
                <a:spcPct val="0"/>
              </a:spcBef>
            </a:pPr>
            <a:r>
              <a:rPr lang="en-US" sz="11082" b="true">
                <a:solidFill>
                  <a:srgbClr val="FFFFFF"/>
                </a:solidFill>
                <a:latin typeface="Poppins Bold"/>
                <a:ea typeface="Poppins Bold"/>
                <a:cs typeface="Poppins Bold"/>
                <a:sym typeface="Poppins Bold"/>
              </a:rPr>
              <a:t>Thank You</a:t>
            </a:r>
          </a:p>
        </p:txBody>
      </p:sp>
      <p:sp>
        <p:nvSpPr>
          <p:cNvPr name="TextBox 22" id="22"/>
          <p:cNvSpPr txBox="true"/>
          <p:nvPr/>
        </p:nvSpPr>
        <p:spPr>
          <a:xfrm rot="0">
            <a:off x="8331316" y="5187369"/>
            <a:ext cx="8248873" cy="457597"/>
          </a:xfrm>
          <a:prstGeom prst="rect">
            <a:avLst/>
          </a:prstGeom>
        </p:spPr>
        <p:txBody>
          <a:bodyPr anchor="t" rtlCol="false" tIns="0" lIns="0" bIns="0" rIns="0">
            <a:spAutoFit/>
          </a:bodyPr>
          <a:lstStyle/>
          <a:p>
            <a:pPr algn="l">
              <a:lnSpc>
                <a:spcPts val="3653"/>
              </a:lnSpc>
              <a:spcBef>
                <a:spcPct val="0"/>
              </a:spcBef>
            </a:pPr>
            <a:r>
              <a:rPr lang="en-US" sz="2609" spc="438">
                <a:solidFill>
                  <a:srgbClr val="FFFFFF"/>
                </a:solidFill>
                <a:latin typeface="Poppins"/>
                <a:ea typeface="Poppins"/>
                <a:cs typeface="Poppins"/>
                <a:sym typeface="Poppins"/>
              </a:rPr>
              <a:t>For Your Attention</a:t>
            </a:r>
          </a:p>
        </p:txBody>
      </p:sp>
      <p:sp>
        <p:nvSpPr>
          <p:cNvPr name="TextBox 23" id="23"/>
          <p:cNvSpPr txBox="true"/>
          <p:nvPr/>
        </p:nvSpPr>
        <p:spPr>
          <a:xfrm rot="0">
            <a:off x="8393575" y="6098996"/>
            <a:ext cx="2605618"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End of Slide</a:t>
            </a:r>
          </a:p>
        </p:txBody>
      </p:sp>
      <p:sp>
        <p:nvSpPr>
          <p:cNvPr name="TextBox 24" id="24"/>
          <p:cNvSpPr txBox="true"/>
          <p:nvPr/>
        </p:nvSpPr>
        <p:spPr>
          <a:xfrm rot="0">
            <a:off x="11873864" y="6098996"/>
            <a:ext cx="1777038" cy="425450"/>
          </a:xfrm>
          <a:prstGeom prst="rect">
            <a:avLst/>
          </a:prstGeom>
        </p:spPr>
        <p:txBody>
          <a:bodyPr anchor="t" rtlCol="false" tIns="0" lIns="0" bIns="0" rIns="0">
            <a:spAutoFit/>
          </a:bodyPr>
          <a:lstStyle/>
          <a:p>
            <a:pPr algn="l">
              <a:lnSpc>
                <a:spcPts val="3400"/>
              </a:lnSpc>
            </a:pPr>
            <a:r>
              <a:rPr lang="en-US" sz="2000">
                <a:solidFill>
                  <a:srgbClr val="00030A"/>
                </a:solidFill>
                <a:latin typeface="Poppins"/>
                <a:ea typeface="Poppins"/>
                <a:cs typeface="Poppins"/>
                <a:sym typeface="Poppins"/>
              </a:rPr>
              <a:t>Watch Video</a:t>
            </a:r>
          </a:p>
        </p:txBody>
      </p:sp>
      <p:sp>
        <p:nvSpPr>
          <p:cNvPr name="TextBox 25" id="25"/>
          <p:cNvSpPr txBox="true"/>
          <p:nvPr/>
        </p:nvSpPr>
        <p:spPr>
          <a:xfrm rot="0">
            <a:off x="8393575" y="7644777"/>
            <a:ext cx="8373782" cy="854075"/>
          </a:xfrm>
          <a:prstGeom prst="rect">
            <a:avLst/>
          </a:prstGeom>
        </p:spPr>
        <p:txBody>
          <a:bodyPr anchor="t" rtlCol="false" tIns="0" lIns="0" bIns="0" rIns="0">
            <a:spAutoFit/>
          </a:bodyPr>
          <a:lstStyle/>
          <a:p>
            <a:pPr algn="just">
              <a:lnSpc>
                <a:spcPts val="3400"/>
              </a:lnSpc>
            </a:pPr>
            <a:r>
              <a:rPr lang="en-US" sz="2000" i="true">
                <a:solidFill>
                  <a:srgbClr val="FFFFFF"/>
                </a:solidFill>
                <a:latin typeface="Poppins Italics"/>
                <a:ea typeface="Poppins Italics"/>
                <a:cs typeface="Poppins Italics"/>
                <a:sym typeface="Poppins Italics"/>
              </a:rPr>
              <a:t>Lorem ipsum dolor sit amet, consectetur adipiscing elit. Sed at ipsum vitae lacus lobortis lacinia. Donec tristique arcu massa, at</a:t>
            </a:r>
          </a:p>
        </p:txBody>
      </p:sp>
      <p:grpSp>
        <p:nvGrpSpPr>
          <p:cNvPr name="Group 26" id="26"/>
          <p:cNvGrpSpPr/>
          <p:nvPr/>
        </p:nvGrpSpPr>
        <p:grpSpPr>
          <a:xfrm rot="-10800000">
            <a:off x="6889448" y="1725539"/>
            <a:ext cx="832267" cy="832267"/>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28" id="2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sp>
        <p:nvSpPr>
          <p:cNvPr name="Freeform 2" id="2"/>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834980" y="6835306"/>
            <a:ext cx="2730136" cy="692627"/>
            <a:chOff x="0" y="0"/>
            <a:chExt cx="812800" cy="206205"/>
          </a:xfrm>
        </p:grpSpPr>
        <p:sp>
          <p:nvSpPr>
            <p:cNvPr name="Freeform 4" id="4"/>
            <p:cNvSpPr/>
            <p:nvPr/>
          </p:nvSpPr>
          <p:spPr>
            <a:xfrm flipH="false" flipV="false" rot="0">
              <a:off x="0" y="0"/>
              <a:ext cx="812800" cy="206205"/>
            </a:xfrm>
            <a:custGeom>
              <a:avLst/>
              <a:gdLst/>
              <a:ahLst/>
              <a:cxnLst/>
              <a:rect r="r" b="b" t="t" l="l"/>
              <a:pathLst>
                <a:path h="206205" w="812800">
                  <a:moveTo>
                    <a:pt x="42536" y="0"/>
                  </a:moveTo>
                  <a:lnTo>
                    <a:pt x="770264" y="0"/>
                  </a:lnTo>
                  <a:cubicBezTo>
                    <a:pt x="781545" y="0"/>
                    <a:pt x="792364" y="4481"/>
                    <a:pt x="800342" y="12458"/>
                  </a:cubicBezTo>
                  <a:cubicBezTo>
                    <a:pt x="808319" y="20436"/>
                    <a:pt x="812800" y="31255"/>
                    <a:pt x="812800" y="42536"/>
                  </a:cubicBezTo>
                  <a:lnTo>
                    <a:pt x="812800" y="163669"/>
                  </a:lnTo>
                  <a:cubicBezTo>
                    <a:pt x="812800" y="174950"/>
                    <a:pt x="808319" y="185769"/>
                    <a:pt x="800342" y="193746"/>
                  </a:cubicBezTo>
                  <a:cubicBezTo>
                    <a:pt x="792364" y="201723"/>
                    <a:pt x="781545" y="206205"/>
                    <a:pt x="770264" y="206205"/>
                  </a:cubicBezTo>
                  <a:lnTo>
                    <a:pt x="42536" y="206205"/>
                  </a:lnTo>
                  <a:cubicBezTo>
                    <a:pt x="19044" y="206205"/>
                    <a:pt x="0" y="187161"/>
                    <a:pt x="0" y="163669"/>
                  </a:cubicBezTo>
                  <a:lnTo>
                    <a:pt x="0" y="42536"/>
                  </a:lnTo>
                  <a:cubicBezTo>
                    <a:pt x="0" y="31255"/>
                    <a:pt x="4481" y="20436"/>
                    <a:pt x="12458" y="12458"/>
                  </a:cubicBezTo>
                  <a:cubicBezTo>
                    <a:pt x="20436" y="4481"/>
                    <a:pt x="31255" y="0"/>
                    <a:pt x="42536" y="0"/>
                  </a:cubicBez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66675"/>
              <a:ext cx="812800" cy="272880"/>
            </a:xfrm>
            <a:prstGeom prst="rect">
              <a:avLst/>
            </a:prstGeom>
          </p:spPr>
          <p:txBody>
            <a:bodyPr anchor="ctr" rtlCol="false" tIns="50800" lIns="50800" bIns="50800" rIns="50800"/>
            <a:lstStyle/>
            <a:p>
              <a:pPr algn="ctr">
                <a:lnSpc>
                  <a:spcPts val="2800"/>
                </a:lnSpc>
              </a:pPr>
            </a:p>
          </p:txBody>
        </p:sp>
      </p:grpSp>
      <p:grpSp>
        <p:nvGrpSpPr>
          <p:cNvPr name="Group 6" id="6"/>
          <p:cNvGrpSpPr/>
          <p:nvPr/>
        </p:nvGrpSpPr>
        <p:grpSpPr>
          <a:xfrm rot="-10800000">
            <a:off x="1090959" y="2110623"/>
            <a:ext cx="6363395" cy="6359161"/>
            <a:chOff x="0" y="0"/>
            <a:chExt cx="1675956" cy="1674841"/>
          </a:xfrm>
        </p:grpSpPr>
        <p:sp>
          <p:nvSpPr>
            <p:cNvPr name="Freeform 7" id="7"/>
            <p:cNvSpPr/>
            <p:nvPr/>
          </p:nvSpPr>
          <p:spPr>
            <a:xfrm flipH="false" flipV="false" rot="0">
              <a:off x="0" y="0"/>
              <a:ext cx="1675956" cy="1674841"/>
            </a:xfrm>
            <a:custGeom>
              <a:avLst/>
              <a:gdLst/>
              <a:ahLst/>
              <a:cxnLst/>
              <a:rect r="r" b="b" t="t" l="l"/>
              <a:pathLst>
                <a:path h="1674841" w="1675956">
                  <a:moveTo>
                    <a:pt x="121663" y="0"/>
                  </a:moveTo>
                  <a:lnTo>
                    <a:pt x="1554293" y="0"/>
                  </a:lnTo>
                  <a:cubicBezTo>
                    <a:pt x="1586560" y="0"/>
                    <a:pt x="1617505" y="12818"/>
                    <a:pt x="1640321" y="35634"/>
                  </a:cubicBezTo>
                  <a:cubicBezTo>
                    <a:pt x="1663138" y="58451"/>
                    <a:pt x="1675956" y="89396"/>
                    <a:pt x="1675956" y="121663"/>
                  </a:cubicBezTo>
                  <a:lnTo>
                    <a:pt x="1675956" y="1553177"/>
                  </a:lnTo>
                  <a:cubicBezTo>
                    <a:pt x="1675956" y="1620370"/>
                    <a:pt x="1621485" y="1674841"/>
                    <a:pt x="1554293" y="1674841"/>
                  </a:cubicBezTo>
                  <a:lnTo>
                    <a:pt x="121663" y="1674841"/>
                  </a:lnTo>
                  <a:cubicBezTo>
                    <a:pt x="54471" y="1674841"/>
                    <a:pt x="0" y="1620370"/>
                    <a:pt x="0" y="1553177"/>
                  </a:cubicBezTo>
                  <a:lnTo>
                    <a:pt x="0" y="121663"/>
                  </a:lnTo>
                  <a:cubicBezTo>
                    <a:pt x="0" y="54471"/>
                    <a:pt x="54471" y="0"/>
                    <a:pt x="121663" y="0"/>
                  </a:cubicBezTo>
                  <a:close/>
                </a:path>
              </a:pathLst>
            </a:custGeom>
            <a:gradFill rotWithShape="true">
              <a:gsLst>
                <a:gs pos="0">
                  <a:srgbClr val="001E6B">
                    <a:alpha val="100000"/>
                  </a:srgbClr>
                </a:gs>
                <a:gs pos="100000">
                  <a:srgbClr val="000000">
                    <a:alpha val="100000"/>
                  </a:srgbClr>
                </a:gs>
              </a:gsLst>
              <a:lin ang="0"/>
            </a:gradFill>
          </p:spPr>
        </p:sp>
        <p:sp>
          <p:nvSpPr>
            <p:cNvPr name="TextBox 8" id="8"/>
            <p:cNvSpPr txBox="true"/>
            <p:nvPr/>
          </p:nvSpPr>
          <p:spPr>
            <a:xfrm>
              <a:off x="0" y="-57150"/>
              <a:ext cx="1675956" cy="1731991"/>
            </a:xfrm>
            <a:prstGeom prst="rect">
              <a:avLst/>
            </a:prstGeom>
          </p:spPr>
          <p:txBody>
            <a:bodyPr anchor="ctr" rtlCol="false" tIns="50800" lIns="50800" bIns="50800" rIns="50800"/>
            <a:lstStyle/>
            <a:p>
              <a:pPr algn="ctr">
                <a:lnSpc>
                  <a:spcPts val="2799"/>
                </a:lnSpc>
              </a:pPr>
            </a:p>
          </p:txBody>
        </p:sp>
      </p:grpSp>
      <p:grpSp>
        <p:nvGrpSpPr>
          <p:cNvPr name="Group 9" id="9"/>
          <p:cNvGrpSpPr/>
          <p:nvPr/>
        </p:nvGrpSpPr>
        <p:grpSpPr>
          <a:xfrm rot="0">
            <a:off x="1464009" y="2481556"/>
            <a:ext cx="5617295" cy="5617295"/>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4"/>
              <a:stretch>
                <a:fillRect l="-25046" t="0" r="-25046" b="0"/>
              </a:stretch>
            </a:blipFill>
          </p:spPr>
        </p:sp>
      </p:grpSp>
      <p:sp>
        <p:nvSpPr>
          <p:cNvPr name="TextBox 11" id="11"/>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2" id="12"/>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3" id="13"/>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4" id="14"/>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15" id="15"/>
          <p:cNvGrpSpPr/>
          <p:nvPr/>
        </p:nvGrpSpPr>
        <p:grpSpPr>
          <a:xfrm rot="-10800000">
            <a:off x="14533581" y="2224444"/>
            <a:ext cx="1773173" cy="177317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7" id="17"/>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8" id="18"/>
          <p:cNvSpPr txBox="true"/>
          <p:nvPr/>
        </p:nvSpPr>
        <p:spPr>
          <a:xfrm rot="0">
            <a:off x="8834980" y="2872905"/>
            <a:ext cx="8631145"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Introduction</a:t>
            </a:r>
          </a:p>
        </p:txBody>
      </p:sp>
      <p:sp>
        <p:nvSpPr>
          <p:cNvPr name="TextBox 19" id="19"/>
          <p:cNvSpPr txBox="true"/>
          <p:nvPr/>
        </p:nvSpPr>
        <p:spPr>
          <a:xfrm rot="0">
            <a:off x="8834980" y="4700118"/>
            <a:ext cx="7471774" cy="1711325"/>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 pharetra tortor feugiat non. Etiam vehicula hendrerit aliquet. Donec sed nulla dapibus</a:t>
            </a:r>
          </a:p>
        </p:txBody>
      </p:sp>
      <p:sp>
        <p:nvSpPr>
          <p:cNvPr name="TextBox 20" id="20"/>
          <p:cNvSpPr txBox="true"/>
          <p:nvPr/>
        </p:nvSpPr>
        <p:spPr>
          <a:xfrm rot="0">
            <a:off x="8834980" y="6906982"/>
            <a:ext cx="2605618" cy="425450"/>
          </a:xfrm>
          <a:prstGeom prst="rect">
            <a:avLst/>
          </a:prstGeom>
        </p:spPr>
        <p:txBody>
          <a:bodyPr anchor="t" rtlCol="false" tIns="0" lIns="0" bIns="0" rIns="0">
            <a:spAutoFit/>
          </a:bodyPr>
          <a:lstStyle/>
          <a:p>
            <a:pPr algn="ctr">
              <a:lnSpc>
                <a:spcPts val="3400"/>
              </a:lnSpc>
            </a:pPr>
            <a:r>
              <a:rPr lang="en-US" sz="2000">
                <a:solidFill>
                  <a:srgbClr val="FFFFFF"/>
                </a:solidFill>
                <a:latin typeface="Poppins"/>
                <a:ea typeface="Poppins"/>
                <a:cs typeface="Poppins"/>
                <a:sym typeface="Poppins"/>
              </a:rPr>
              <a:t>Read More</a:t>
            </a:r>
          </a:p>
        </p:txBody>
      </p:sp>
      <p:grpSp>
        <p:nvGrpSpPr>
          <p:cNvPr name="Group 21" id="21"/>
          <p:cNvGrpSpPr/>
          <p:nvPr/>
        </p:nvGrpSpPr>
        <p:grpSpPr>
          <a:xfrm rot="-10800000">
            <a:off x="12570867" y="6813099"/>
            <a:ext cx="6947802" cy="694780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38150" cap="sq">
              <a:gradFill>
                <a:gsLst>
                  <a:gs pos="0">
                    <a:srgbClr val="001E6B">
                      <a:alpha val="100000"/>
                    </a:srgbClr>
                  </a:gs>
                  <a:gs pos="100000">
                    <a:srgbClr val="000000">
                      <a:alpha val="100000"/>
                    </a:srgbClr>
                  </a:gs>
                </a:gsLst>
                <a:lin ang="0"/>
              </a:gradFill>
              <a:prstDash val="solid"/>
              <a:miter/>
            </a:ln>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24" id="24"/>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grpSp>
        <p:nvGrpSpPr>
          <p:cNvPr name="Group 25" id="25"/>
          <p:cNvGrpSpPr/>
          <p:nvPr/>
        </p:nvGrpSpPr>
        <p:grpSpPr>
          <a:xfrm rot="-10800000">
            <a:off x="7454354" y="833149"/>
            <a:ext cx="832267" cy="832267"/>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27" id="27"/>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sp>
        <p:nvSpPr>
          <p:cNvPr name="Freeform 2" id="2"/>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64932" y="2484374"/>
            <a:ext cx="7779067" cy="3111627"/>
            <a:chOff x="0" y="0"/>
            <a:chExt cx="6350000" cy="2540000"/>
          </a:xfrm>
        </p:grpSpPr>
        <p:sp>
          <p:nvSpPr>
            <p:cNvPr name="Freeform 4" id="4"/>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4"/>
              <a:stretch>
                <a:fillRect l="0" t="-12500" r="0" b="-12500"/>
              </a:stretch>
            </a:blipFill>
          </p:spPr>
        </p:sp>
      </p:grpSp>
      <p:sp>
        <p:nvSpPr>
          <p:cNvPr name="TextBox 5" id="5"/>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6" id="6"/>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7" id="7"/>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8" id="8"/>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9" id="9"/>
          <p:cNvGrpSpPr/>
          <p:nvPr/>
        </p:nvGrpSpPr>
        <p:grpSpPr>
          <a:xfrm rot="-10800000">
            <a:off x="14038667" y="2001037"/>
            <a:ext cx="1773173" cy="177317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2" id="12"/>
          <p:cNvSpPr txBox="true"/>
          <p:nvPr/>
        </p:nvSpPr>
        <p:spPr>
          <a:xfrm rot="0">
            <a:off x="10094195" y="2247035"/>
            <a:ext cx="5717645"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About Us</a:t>
            </a:r>
          </a:p>
        </p:txBody>
      </p:sp>
      <p:sp>
        <p:nvSpPr>
          <p:cNvPr name="TextBox 13" id="13"/>
          <p:cNvSpPr txBox="true"/>
          <p:nvPr/>
        </p:nvSpPr>
        <p:spPr>
          <a:xfrm rot="0">
            <a:off x="1427192" y="6091301"/>
            <a:ext cx="7471774" cy="1711325"/>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 pharetra tortor feugiat non. Etiam vehicula hendrerit aliquet. Donec sed nulla dapibus</a:t>
            </a:r>
          </a:p>
        </p:txBody>
      </p:sp>
      <p:grpSp>
        <p:nvGrpSpPr>
          <p:cNvPr name="Group 14" id="14"/>
          <p:cNvGrpSpPr/>
          <p:nvPr/>
        </p:nvGrpSpPr>
        <p:grpSpPr>
          <a:xfrm rot="0">
            <a:off x="10094195" y="4859275"/>
            <a:ext cx="6567671" cy="3111627"/>
            <a:chOff x="0" y="0"/>
            <a:chExt cx="5361145" cy="2540000"/>
          </a:xfrm>
        </p:grpSpPr>
        <p:sp>
          <p:nvSpPr>
            <p:cNvPr name="Freeform 15" id="15"/>
            <p:cNvSpPr/>
            <p:nvPr/>
          </p:nvSpPr>
          <p:spPr>
            <a:xfrm flipH="false" flipV="false" rot="0">
              <a:off x="0" y="0"/>
              <a:ext cx="5361145" cy="2540000"/>
            </a:xfrm>
            <a:custGeom>
              <a:avLst/>
              <a:gdLst/>
              <a:ahLst/>
              <a:cxnLst/>
              <a:rect r="r" b="b" t="t" l="l"/>
              <a:pathLst>
                <a:path h="2540000" w="5361145">
                  <a:moveTo>
                    <a:pt x="0" y="2159000"/>
                  </a:moveTo>
                  <a:lnTo>
                    <a:pt x="0" y="381000"/>
                  </a:lnTo>
                  <a:cubicBezTo>
                    <a:pt x="0" y="170180"/>
                    <a:pt x="143679" y="0"/>
                    <a:pt x="321669" y="0"/>
                  </a:cubicBezTo>
                  <a:lnTo>
                    <a:pt x="5039477" y="0"/>
                  </a:lnTo>
                  <a:cubicBezTo>
                    <a:pt x="5217467" y="0"/>
                    <a:pt x="5361145" y="170180"/>
                    <a:pt x="5361145" y="381000"/>
                  </a:cubicBezTo>
                  <a:lnTo>
                    <a:pt x="5361145" y="2159000"/>
                  </a:lnTo>
                  <a:cubicBezTo>
                    <a:pt x="5361145" y="2369820"/>
                    <a:pt x="5217467" y="2540000"/>
                    <a:pt x="5039477" y="2540000"/>
                  </a:cubicBezTo>
                  <a:lnTo>
                    <a:pt x="321669" y="2540000"/>
                  </a:lnTo>
                  <a:cubicBezTo>
                    <a:pt x="143679" y="2540000"/>
                    <a:pt x="0" y="2369820"/>
                    <a:pt x="0" y="2159000"/>
                  </a:cubicBezTo>
                  <a:close/>
                </a:path>
              </a:pathLst>
            </a:custGeom>
            <a:blipFill>
              <a:blip r:embed="rId5"/>
              <a:stretch>
                <a:fillRect l="0" t="-13320" r="0" b="-13320"/>
              </a:stretch>
            </a:blipFill>
          </p:spPr>
        </p:sp>
      </p:grpSp>
      <p:sp>
        <p:nvSpPr>
          <p:cNvPr name="TextBox 16" id="16"/>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grpSp>
        <p:nvGrpSpPr>
          <p:cNvPr name="Group 17" id="17"/>
          <p:cNvGrpSpPr/>
          <p:nvPr/>
        </p:nvGrpSpPr>
        <p:grpSpPr>
          <a:xfrm rot="-10800000">
            <a:off x="8311733" y="7970902"/>
            <a:ext cx="832267" cy="832267"/>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20" id="20"/>
          <p:cNvGrpSpPr/>
          <p:nvPr/>
        </p:nvGrpSpPr>
        <p:grpSpPr>
          <a:xfrm rot="-10800000">
            <a:off x="5826501" y="833149"/>
            <a:ext cx="832267" cy="832267"/>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grpSp>
        <p:nvGrpSpPr>
          <p:cNvPr name="Group 2" id="2"/>
          <p:cNvGrpSpPr/>
          <p:nvPr/>
        </p:nvGrpSpPr>
        <p:grpSpPr>
          <a:xfrm rot="-10800000">
            <a:off x="13614498" y="-669299"/>
            <a:ext cx="5509879" cy="550987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10800000">
            <a:off x="9169416" y="1888121"/>
            <a:ext cx="1773173" cy="177317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9" id="9"/>
          <p:cNvSpPr/>
          <p:nvPr/>
        </p:nvSpPr>
        <p:spPr>
          <a:xfrm flipH="true" flipV="false" rot="0">
            <a:off x="8939336" y="2085641"/>
            <a:ext cx="11502237" cy="13899984"/>
          </a:xfrm>
          <a:custGeom>
            <a:avLst/>
            <a:gdLst/>
            <a:ahLst/>
            <a:cxnLst/>
            <a:rect r="r" b="b" t="t" l="l"/>
            <a:pathLst>
              <a:path h="13899984" w="11502237">
                <a:moveTo>
                  <a:pt x="11502237" y="0"/>
                </a:moveTo>
                <a:lnTo>
                  <a:pt x="0" y="0"/>
                </a:lnTo>
                <a:lnTo>
                  <a:pt x="0" y="13899984"/>
                </a:lnTo>
                <a:lnTo>
                  <a:pt x="11502237" y="13899984"/>
                </a:lnTo>
                <a:lnTo>
                  <a:pt x="11502237" y="0"/>
                </a:lnTo>
                <a:close/>
              </a:path>
            </a:pathLst>
          </a:custGeom>
          <a:blipFill>
            <a:blip r:embed="rId4"/>
            <a:stretch>
              <a:fillRect l="0" t="0" r="0" b="0"/>
            </a:stretch>
          </a:blipFill>
        </p:spPr>
      </p:sp>
      <p:sp>
        <p:nvSpPr>
          <p:cNvPr name="TextBox 10" id="10"/>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1" id="11"/>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2" id="12"/>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3" id="13"/>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sp>
        <p:nvSpPr>
          <p:cNvPr name="TextBox 14" id="14"/>
          <p:cNvSpPr txBox="true"/>
          <p:nvPr/>
        </p:nvSpPr>
        <p:spPr>
          <a:xfrm rot="0">
            <a:off x="1467562" y="2134119"/>
            <a:ext cx="10130708"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Vision &amp; Mission</a:t>
            </a:r>
          </a:p>
        </p:txBody>
      </p:sp>
      <p:sp>
        <p:nvSpPr>
          <p:cNvPr name="TextBox 15" id="15"/>
          <p:cNvSpPr txBox="true"/>
          <p:nvPr/>
        </p:nvSpPr>
        <p:spPr>
          <a:xfrm rot="0">
            <a:off x="1467562" y="3744139"/>
            <a:ext cx="8742739"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 pharetra tortor feugiat non. </a:t>
            </a:r>
          </a:p>
        </p:txBody>
      </p:sp>
      <p:grpSp>
        <p:nvGrpSpPr>
          <p:cNvPr name="Group 16" id="16"/>
          <p:cNvGrpSpPr/>
          <p:nvPr/>
        </p:nvGrpSpPr>
        <p:grpSpPr>
          <a:xfrm rot="-10800000">
            <a:off x="1467562" y="5389337"/>
            <a:ext cx="6271932" cy="2789046"/>
            <a:chOff x="0" y="0"/>
            <a:chExt cx="477718" cy="212435"/>
          </a:xfrm>
        </p:grpSpPr>
        <p:sp>
          <p:nvSpPr>
            <p:cNvPr name="Freeform 17" id="17"/>
            <p:cNvSpPr/>
            <p:nvPr/>
          </p:nvSpPr>
          <p:spPr>
            <a:xfrm flipH="false" flipV="false" rot="0">
              <a:off x="0" y="0"/>
              <a:ext cx="477718" cy="212435"/>
            </a:xfrm>
            <a:custGeom>
              <a:avLst/>
              <a:gdLst/>
              <a:ahLst/>
              <a:cxnLst/>
              <a:rect r="r" b="b" t="t" l="l"/>
              <a:pathLst>
                <a:path h="212435" w="477718">
                  <a:moveTo>
                    <a:pt x="44438" y="0"/>
                  </a:moveTo>
                  <a:lnTo>
                    <a:pt x="433280" y="0"/>
                  </a:lnTo>
                  <a:cubicBezTo>
                    <a:pt x="457822" y="0"/>
                    <a:pt x="477718" y="19895"/>
                    <a:pt x="477718" y="44438"/>
                  </a:cubicBezTo>
                  <a:lnTo>
                    <a:pt x="477718" y="167997"/>
                  </a:lnTo>
                  <a:cubicBezTo>
                    <a:pt x="477718" y="192539"/>
                    <a:pt x="457822" y="212435"/>
                    <a:pt x="433280" y="212435"/>
                  </a:cubicBezTo>
                  <a:lnTo>
                    <a:pt x="44438" y="212435"/>
                  </a:lnTo>
                  <a:cubicBezTo>
                    <a:pt x="19895" y="212435"/>
                    <a:pt x="0" y="192539"/>
                    <a:pt x="0" y="167997"/>
                  </a:cubicBezTo>
                  <a:lnTo>
                    <a:pt x="0" y="44438"/>
                  </a:lnTo>
                  <a:cubicBezTo>
                    <a:pt x="0" y="19895"/>
                    <a:pt x="19895" y="0"/>
                    <a:pt x="44438" y="0"/>
                  </a:cubicBezTo>
                  <a:close/>
                </a:path>
              </a:pathLst>
            </a:custGeom>
            <a:gradFill rotWithShape="true">
              <a:gsLst>
                <a:gs pos="0">
                  <a:srgbClr val="001E6B">
                    <a:alpha val="100000"/>
                  </a:srgbClr>
                </a:gs>
                <a:gs pos="100000">
                  <a:srgbClr val="000000">
                    <a:alpha val="100000"/>
                  </a:srgbClr>
                </a:gs>
              </a:gsLst>
              <a:lin ang="0"/>
            </a:gradFill>
          </p:spPr>
        </p:sp>
        <p:sp>
          <p:nvSpPr>
            <p:cNvPr name="TextBox 18" id="18"/>
            <p:cNvSpPr txBox="true"/>
            <p:nvPr/>
          </p:nvSpPr>
          <p:spPr>
            <a:xfrm>
              <a:off x="0" y="-57150"/>
              <a:ext cx="477718" cy="26958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10800000">
            <a:off x="8462304" y="5389337"/>
            <a:ext cx="6271932" cy="2789046"/>
            <a:chOff x="0" y="0"/>
            <a:chExt cx="477718" cy="212435"/>
          </a:xfrm>
        </p:grpSpPr>
        <p:sp>
          <p:nvSpPr>
            <p:cNvPr name="Freeform 20" id="20"/>
            <p:cNvSpPr/>
            <p:nvPr/>
          </p:nvSpPr>
          <p:spPr>
            <a:xfrm flipH="false" flipV="false" rot="0">
              <a:off x="0" y="0"/>
              <a:ext cx="477718" cy="212435"/>
            </a:xfrm>
            <a:custGeom>
              <a:avLst/>
              <a:gdLst/>
              <a:ahLst/>
              <a:cxnLst/>
              <a:rect r="r" b="b" t="t" l="l"/>
              <a:pathLst>
                <a:path h="212435" w="477718">
                  <a:moveTo>
                    <a:pt x="44438" y="0"/>
                  </a:moveTo>
                  <a:lnTo>
                    <a:pt x="433280" y="0"/>
                  </a:lnTo>
                  <a:cubicBezTo>
                    <a:pt x="457822" y="0"/>
                    <a:pt x="477718" y="19895"/>
                    <a:pt x="477718" y="44438"/>
                  </a:cubicBezTo>
                  <a:lnTo>
                    <a:pt x="477718" y="167997"/>
                  </a:lnTo>
                  <a:cubicBezTo>
                    <a:pt x="477718" y="192539"/>
                    <a:pt x="457822" y="212435"/>
                    <a:pt x="433280" y="212435"/>
                  </a:cubicBezTo>
                  <a:lnTo>
                    <a:pt x="44438" y="212435"/>
                  </a:lnTo>
                  <a:cubicBezTo>
                    <a:pt x="19895" y="212435"/>
                    <a:pt x="0" y="192539"/>
                    <a:pt x="0" y="167997"/>
                  </a:cubicBezTo>
                  <a:lnTo>
                    <a:pt x="0" y="44438"/>
                  </a:lnTo>
                  <a:cubicBezTo>
                    <a:pt x="0" y="19895"/>
                    <a:pt x="19895" y="0"/>
                    <a:pt x="44438" y="0"/>
                  </a:cubicBezTo>
                  <a:close/>
                </a:path>
              </a:pathLst>
            </a:custGeom>
            <a:gradFill rotWithShape="true">
              <a:gsLst>
                <a:gs pos="0">
                  <a:srgbClr val="001E6B">
                    <a:alpha val="100000"/>
                  </a:srgbClr>
                </a:gs>
                <a:gs pos="100000">
                  <a:srgbClr val="000000">
                    <a:alpha val="100000"/>
                  </a:srgbClr>
                </a:gs>
              </a:gsLst>
              <a:lin ang="0"/>
            </a:gradFill>
          </p:spPr>
        </p:sp>
        <p:sp>
          <p:nvSpPr>
            <p:cNvPr name="TextBox 21" id="21"/>
            <p:cNvSpPr txBox="true"/>
            <p:nvPr/>
          </p:nvSpPr>
          <p:spPr>
            <a:xfrm>
              <a:off x="0" y="-57150"/>
              <a:ext cx="477718" cy="269585"/>
            </a:xfrm>
            <a:prstGeom prst="rect">
              <a:avLst/>
            </a:prstGeom>
          </p:spPr>
          <p:txBody>
            <a:bodyPr anchor="ctr" rtlCol="false" tIns="50800" lIns="50800" bIns="50800" rIns="50800"/>
            <a:lstStyle/>
            <a:p>
              <a:pPr algn="ctr">
                <a:lnSpc>
                  <a:spcPts val="2799"/>
                </a:lnSpc>
              </a:pPr>
            </a:p>
          </p:txBody>
        </p:sp>
      </p:grpSp>
      <p:sp>
        <p:nvSpPr>
          <p:cNvPr name="TextBox 22" id="22"/>
          <p:cNvSpPr txBox="true"/>
          <p:nvPr/>
        </p:nvSpPr>
        <p:spPr>
          <a:xfrm rot="0">
            <a:off x="2174674" y="6144355"/>
            <a:ext cx="4857708" cy="1711325"/>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23" id="23"/>
          <p:cNvSpPr txBox="true"/>
          <p:nvPr/>
        </p:nvSpPr>
        <p:spPr>
          <a:xfrm rot="0">
            <a:off x="2174674" y="5650714"/>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Vision</a:t>
            </a:r>
          </a:p>
        </p:txBody>
      </p:sp>
      <p:sp>
        <p:nvSpPr>
          <p:cNvPr name="TextBox 24" id="24"/>
          <p:cNvSpPr txBox="true"/>
          <p:nvPr/>
        </p:nvSpPr>
        <p:spPr>
          <a:xfrm rot="0">
            <a:off x="9169416" y="6144355"/>
            <a:ext cx="4857708" cy="1711325"/>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25" id="25"/>
          <p:cNvSpPr txBox="true"/>
          <p:nvPr/>
        </p:nvSpPr>
        <p:spPr>
          <a:xfrm rot="0">
            <a:off x="9169416" y="5650714"/>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Mission</a:t>
            </a:r>
          </a:p>
        </p:txBody>
      </p:sp>
      <p:sp>
        <p:nvSpPr>
          <p:cNvPr name="TextBox 26" id="26"/>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grpSp>
        <p:nvGrpSpPr>
          <p:cNvPr name="Group 27" id="27"/>
          <p:cNvGrpSpPr/>
          <p:nvPr/>
        </p:nvGrpSpPr>
        <p:grpSpPr>
          <a:xfrm rot="-10800000">
            <a:off x="8515009" y="8426033"/>
            <a:ext cx="832267" cy="832267"/>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29" id="29"/>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grpSp>
        <p:nvGrpSpPr>
          <p:cNvPr name="Group 2" id="2"/>
          <p:cNvGrpSpPr/>
          <p:nvPr/>
        </p:nvGrpSpPr>
        <p:grpSpPr>
          <a:xfrm rot="-10800000">
            <a:off x="12867150" y="-2004035"/>
            <a:ext cx="6947802" cy="6947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001E6B">
                      <a:alpha val="100000"/>
                    </a:srgbClr>
                  </a:gs>
                  <a:gs pos="100000">
                    <a:srgbClr val="000000">
                      <a:alpha val="100000"/>
                    </a:srgbClr>
                  </a:gs>
                </a:gsLst>
                <a:lin ang="0"/>
              </a:gradFill>
              <a:prstDash val="solid"/>
              <a:miter/>
            </a:ln>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7" id="7"/>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8" id="8"/>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9" id="9"/>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10" id="10"/>
          <p:cNvGrpSpPr/>
          <p:nvPr/>
        </p:nvGrpSpPr>
        <p:grpSpPr>
          <a:xfrm rot="-10800000">
            <a:off x="6121556" y="5447976"/>
            <a:ext cx="1773173" cy="177317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3" id="13"/>
          <p:cNvSpPr txBox="true"/>
          <p:nvPr/>
        </p:nvSpPr>
        <p:spPr>
          <a:xfrm rot="0">
            <a:off x="1028700" y="5547162"/>
            <a:ext cx="7238997"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Our History</a:t>
            </a:r>
          </a:p>
        </p:txBody>
      </p:sp>
      <p:sp>
        <p:nvSpPr>
          <p:cNvPr name="TextBox 14" id="14"/>
          <p:cNvSpPr txBox="true"/>
          <p:nvPr/>
        </p:nvSpPr>
        <p:spPr>
          <a:xfrm rot="0">
            <a:off x="1028700" y="7210878"/>
            <a:ext cx="6256761"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grpSp>
        <p:nvGrpSpPr>
          <p:cNvPr name="Group 15" id="15"/>
          <p:cNvGrpSpPr/>
          <p:nvPr/>
        </p:nvGrpSpPr>
        <p:grpSpPr>
          <a:xfrm rot="-10800000">
            <a:off x="3599379" y="1976890"/>
            <a:ext cx="2960454" cy="2958484"/>
            <a:chOff x="0" y="0"/>
            <a:chExt cx="1675956" cy="1674841"/>
          </a:xfrm>
        </p:grpSpPr>
        <p:sp>
          <p:nvSpPr>
            <p:cNvPr name="Freeform 16" id="16"/>
            <p:cNvSpPr/>
            <p:nvPr/>
          </p:nvSpPr>
          <p:spPr>
            <a:xfrm flipH="false" flipV="false" rot="0">
              <a:off x="0" y="0"/>
              <a:ext cx="1675956" cy="1674841"/>
            </a:xfrm>
            <a:custGeom>
              <a:avLst/>
              <a:gdLst/>
              <a:ahLst/>
              <a:cxnLst/>
              <a:rect r="r" b="b" t="t" l="l"/>
              <a:pathLst>
                <a:path h="1674841" w="1675956">
                  <a:moveTo>
                    <a:pt x="169982" y="0"/>
                  </a:moveTo>
                  <a:lnTo>
                    <a:pt x="1505973" y="0"/>
                  </a:lnTo>
                  <a:cubicBezTo>
                    <a:pt x="1551056" y="0"/>
                    <a:pt x="1594291" y="17909"/>
                    <a:pt x="1626169" y="49787"/>
                  </a:cubicBezTo>
                  <a:cubicBezTo>
                    <a:pt x="1658047" y="81665"/>
                    <a:pt x="1675956" y="124900"/>
                    <a:pt x="1675956" y="169982"/>
                  </a:cubicBezTo>
                  <a:lnTo>
                    <a:pt x="1675956" y="1504858"/>
                  </a:lnTo>
                  <a:cubicBezTo>
                    <a:pt x="1675956" y="1598737"/>
                    <a:pt x="1599852" y="1674841"/>
                    <a:pt x="1505973" y="1674841"/>
                  </a:cubicBezTo>
                  <a:lnTo>
                    <a:pt x="169982" y="1674841"/>
                  </a:lnTo>
                  <a:cubicBezTo>
                    <a:pt x="76104" y="1674841"/>
                    <a:pt x="0" y="1598737"/>
                    <a:pt x="0" y="1504858"/>
                  </a:cubicBezTo>
                  <a:lnTo>
                    <a:pt x="0" y="169982"/>
                  </a:lnTo>
                  <a:cubicBezTo>
                    <a:pt x="0" y="76104"/>
                    <a:pt x="76104" y="0"/>
                    <a:pt x="169982" y="0"/>
                  </a:cubicBezTo>
                  <a:close/>
                </a:path>
              </a:pathLst>
            </a:custGeom>
            <a:gradFill rotWithShape="true">
              <a:gsLst>
                <a:gs pos="0">
                  <a:srgbClr val="001E6B">
                    <a:alpha val="100000"/>
                  </a:srgbClr>
                </a:gs>
                <a:gs pos="100000">
                  <a:srgbClr val="000000">
                    <a:alpha val="100000"/>
                  </a:srgbClr>
                </a:gs>
              </a:gsLst>
              <a:lin ang="0"/>
            </a:gradFill>
          </p:spPr>
        </p:sp>
        <p:sp>
          <p:nvSpPr>
            <p:cNvPr name="TextBox 17" id="17"/>
            <p:cNvSpPr txBox="true"/>
            <p:nvPr/>
          </p:nvSpPr>
          <p:spPr>
            <a:xfrm>
              <a:off x="0" y="-57150"/>
              <a:ext cx="1675956" cy="1731991"/>
            </a:xfrm>
            <a:prstGeom prst="rect">
              <a:avLst/>
            </a:prstGeom>
          </p:spPr>
          <p:txBody>
            <a:bodyPr anchor="ctr" rtlCol="false" tIns="50800" lIns="50800" bIns="50800" rIns="50800"/>
            <a:lstStyle/>
            <a:p>
              <a:pPr algn="ctr">
                <a:lnSpc>
                  <a:spcPts val="2799"/>
                </a:lnSpc>
              </a:pPr>
            </a:p>
          </p:txBody>
        </p:sp>
      </p:grpSp>
      <p:grpSp>
        <p:nvGrpSpPr>
          <p:cNvPr name="Group 18" id="18"/>
          <p:cNvGrpSpPr/>
          <p:nvPr/>
        </p:nvGrpSpPr>
        <p:grpSpPr>
          <a:xfrm rot="0">
            <a:off x="3772934" y="2149460"/>
            <a:ext cx="2613344" cy="2613344"/>
            <a:chOff x="0" y="0"/>
            <a:chExt cx="6350000" cy="6350000"/>
          </a:xfrm>
        </p:grpSpPr>
        <p:sp>
          <p:nvSpPr>
            <p:cNvPr name="Freeform 19" id="19"/>
            <p:cNvSpPr/>
            <p:nvPr/>
          </p:nvSpPr>
          <p:spPr>
            <a:xfrm flipH="false" flipV="false" rot="0">
              <a:off x="0" y="0"/>
              <a:ext cx="6350000" cy="6350000"/>
            </a:xfrm>
            <a:custGeom>
              <a:avLst/>
              <a:gdLst/>
              <a:ahLst/>
              <a:cxnLst/>
              <a:rect r="r" b="b" t="t" l="l"/>
              <a:pathLst>
                <a:path h="6350000" w="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4"/>
              <a:stretch>
                <a:fillRect l="0" t="-25046" r="0" b="-25046"/>
              </a:stretch>
            </a:blipFill>
          </p:spPr>
        </p:sp>
      </p:grpSp>
      <p:sp>
        <p:nvSpPr>
          <p:cNvPr name="TextBox 20" id="20"/>
          <p:cNvSpPr txBox="true"/>
          <p:nvPr/>
        </p:nvSpPr>
        <p:spPr>
          <a:xfrm rot="0">
            <a:off x="7293910" y="2909203"/>
            <a:ext cx="7091129"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21" id="21"/>
          <p:cNvSpPr txBox="true"/>
          <p:nvPr/>
        </p:nvSpPr>
        <p:spPr>
          <a:xfrm rot="0">
            <a:off x="7293910" y="2415561"/>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2023</a:t>
            </a:r>
          </a:p>
        </p:txBody>
      </p:sp>
      <p:grpSp>
        <p:nvGrpSpPr>
          <p:cNvPr name="Group 22" id="22"/>
          <p:cNvGrpSpPr/>
          <p:nvPr/>
        </p:nvGrpSpPr>
        <p:grpSpPr>
          <a:xfrm rot="-10800000">
            <a:off x="8628155" y="5855461"/>
            <a:ext cx="2960454" cy="2958484"/>
            <a:chOff x="0" y="0"/>
            <a:chExt cx="1675956" cy="1674841"/>
          </a:xfrm>
        </p:grpSpPr>
        <p:sp>
          <p:nvSpPr>
            <p:cNvPr name="Freeform 23" id="23"/>
            <p:cNvSpPr/>
            <p:nvPr/>
          </p:nvSpPr>
          <p:spPr>
            <a:xfrm flipH="false" flipV="false" rot="0">
              <a:off x="0" y="0"/>
              <a:ext cx="1675956" cy="1674841"/>
            </a:xfrm>
            <a:custGeom>
              <a:avLst/>
              <a:gdLst/>
              <a:ahLst/>
              <a:cxnLst/>
              <a:rect r="r" b="b" t="t" l="l"/>
              <a:pathLst>
                <a:path h="1674841" w="1675956">
                  <a:moveTo>
                    <a:pt x="169982" y="0"/>
                  </a:moveTo>
                  <a:lnTo>
                    <a:pt x="1505973" y="0"/>
                  </a:lnTo>
                  <a:cubicBezTo>
                    <a:pt x="1551056" y="0"/>
                    <a:pt x="1594291" y="17909"/>
                    <a:pt x="1626169" y="49787"/>
                  </a:cubicBezTo>
                  <a:cubicBezTo>
                    <a:pt x="1658047" y="81665"/>
                    <a:pt x="1675956" y="124900"/>
                    <a:pt x="1675956" y="169982"/>
                  </a:cubicBezTo>
                  <a:lnTo>
                    <a:pt x="1675956" y="1504858"/>
                  </a:lnTo>
                  <a:cubicBezTo>
                    <a:pt x="1675956" y="1598737"/>
                    <a:pt x="1599852" y="1674841"/>
                    <a:pt x="1505973" y="1674841"/>
                  </a:cubicBezTo>
                  <a:lnTo>
                    <a:pt x="169982" y="1674841"/>
                  </a:lnTo>
                  <a:cubicBezTo>
                    <a:pt x="76104" y="1674841"/>
                    <a:pt x="0" y="1598737"/>
                    <a:pt x="0" y="1504858"/>
                  </a:cubicBezTo>
                  <a:lnTo>
                    <a:pt x="0" y="169982"/>
                  </a:lnTo>
                  <a:cubicBezTo>
                    <a:pt x="0" y="76104"/>
                    <a:pt x="76104" y="0"/>
                    <a:pt x="169982" y="0"/>
                  </a:cubicBezTo>
                  <a:close/>
                </a:path>
              </a:pathLst>
            </a:custGeom>
            <a:gradFill rotWithShape="true">
              <a:gsLst>
                <a:gs pos="0">
                  <a:srgbClr val="001E6B">
                    <a:alpha val="100000"/>
                  </a:srgbClr>
                </a:gs>
                <a:gs pos="100000">
                  <a:srgbClr val="000000">
                    <a:alpha val="100000"/>
                  </a:srgbClr>
                </a:gs>
              </a:gsLst>
              <a:lin ang="0"/>
            </a:gradFill>
          </p:spPr>
        </p:sp>
        <p:sp>
          <p:nvSpPr>
            <p:cNvPr name="TextBox 24" id="24"/>
            <p:cNvSpPr txBox="true"/>
            <p:nvPr/>
          </p:nvSpPr>
          <p:spPr>
            <a:xfrm>
              <a:off x="0" y="-57150"/>
              <a:ext cx="1675956" cy="1731991"/>
            </a:xfrm>
            <a:prstGeom prst="rect">
              <a:avLst/>
            </a:prstGeom>
          </p:spPr>
          <p:txBody>
            <a:bodyPr anchor="ctr" rtlCol="false" tIns="50800" lIns="50800" bIns="50800" rIns="50800"/>
            <a:lstStyle/>
            <a:p>
              <a:pPr algn="ctr">
                <a:lnSpc>
                  <a:spcPts val="2799"/>
                </a:lnSpc>
              </a:pPr>
            </a:p>
          </p:txBody>
        </p:sp>
      </p:grpSp>
      <p:grpSp>
        <p:nvGrpSpPr>
          <p:cNvPr name="Group 25" id="25"/>
          <p:cNvGrpSpPr/>
          <p:nvPr/>
        </p:nvGrpSpPr>
        <p:grpSpPr>
          <a:xfrm rot="0">
            <a:off x="8801709" y="6028031"/>
            <a:ext cx="2613344" cy="2613344"/>
            <a:chOff x="0" y="0"/>
            <a:chExt cx="6350000" cy="6350000"/>
          </a:xfrm>
        </p:grpSpPr>
        <p:sp>
          <p:nvSpPr>
            <p:cNvPr name="Freeform 26" id="26"/>
            <p:cNvSpPr/>
            <p:nvPr/>
          </p:nvSpPr>
          <p:spPr>
            <a:xfrm flipH="false" flipV="false" rot="0">
              <a:off x="0" y="0"/>
              <a:ext cx="6350000" cy="6350000"/>
            </a:xfrm>
            <a:custGeom>
              <a:avLst/>
              <a:gdLst/>
              <a:ahLst/>
              <a:cxnLst/>
              <a:rect r="r" b="b" t="t" l="l"/>
              <a:pathLst>
                <a:path h="6350000" w="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5"/>
              <a:stretch>
                <a:fillRect l="-38888" t="0" r="-38888" b="0"/>
              </a:stretch>
            </a:blipFill>
          </p:spPr>
        </p:sp>
      </p:grpSp>
      <p:sp>
        <p:nvSpPr>
          <p:cNvPr name="TextBox 27" id="27"/>
          <p:cNvSpPr txBox="true"/>
          <p:nvPr/>
        </p:nvSpPr>
        <p:spPr>
          <a:xfrm rot="0">
            <a:off x="12322686" y="6787774"/>
            <a:ext cx="4936614" cy="1711325"/>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28" id="28"/>
          <p:cNvSpPr txBox="true"/>
          <p:nvPr/>
        </p:nvSpPr>
        <p:spPr>
          <a:xfrm rot="0">
            <a:off x="12322686" y="6294132"/>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2024</a:t>
            </a:r>
          </a:p>
        </p:txBody>
      </p:sp>
      <p:grpSp>
        <p:nvGrpSpPr>
          <p:cNvPr name="Group 29" id="29"/>
          <p:cNvGrpSpPr/>
          <p:nvPr/>
        </p:nvGrpSpPr>
        <p:grpSpPr>
          <a:xfrm rot="-10800000">
            <a:off x="12451016" y="4382402"/>
            <a:ext cx="832267" cy="832267"/>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31" id="31"/>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32" id="32"/>
          <p:cNvGrpSpPr/>
          <p:nvPr/>
        </p:nvGrpSpPr>
        <p:grpSpPr>
          <a:xfrm rot="-10800000">
            <a:off x="1494389" y="2783861"/>
            <a:ext cx="832267" cy="832267"/>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34" id="3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35" id="35"/>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sp>
        <p:nvSpPr>
          <p:cNvPr name="Freeform 2" id="2"/>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1504950" y="5372973"/>
            <a:ext cx="11595441" cy="5656926"/>
            <a:chOff x="0" y="0"/>
            <a:chExt cx="3053943" cy="1489890"/>
          </a:xfrm>
        </p:grpSpPr>
        <p:sp>
          <p:nvSpPr>
            <p:cNvPr name="Freeform 4" id="4"/>
            <p:cNvSpPr/>
            <p:nvPr/>
          </p:nvSpPr>
          <p:spPr>
            <a:xfrm flipH="false" flipV="false" rot="0">
              <a:off x="0" y="0"/>
              <a:ext cx="3053943" cy="1489890"/>
            </a:xfrm>
            <a:custGeom>
              <a:avLst/>
              <a:gdLst/>
              <a:ahLst/>
              <a:cxnLst/>
              <a:rect r="r" b="b" t="t" l="l"/>
              <a:pathLst>
                <a:path h="1489890" w="3053943">
                  <a:moveTo>
                    <a:pt x="60090" y="0"/>
                  </a:moveTo>
                  <a:lnTo>
                    <a:pt x="2993853" y="0"/>
                  </a:lnTo>
                  <a:cubicBezTo>
                    <a:pt x="3027040" y="0"/>
                    <a:pt x="3053943" y="26903"/>
                    <a:pt x="3053943" y="60090"/>
                  </a:cubicBezTo>
                  <a:lnTo>
                    <a:pt x="3053943" y="1429800"/>
                  </a:lnTo>
                  <a:cubicBezTo>
                    <a:pt x="3053943" y="1445737"/>
                    <a:pt x="3047612" y="1461021"/>
                    <a:pt x="3036343" y="1472290"/>
                  </a:cubicBezTo>
                  <a:cubicBezTo>
                    <a:pt x="3025074" y="1483559"/>
                    <a:pt x="3009790" y="1489890"/>
                    <a:pt x="2993853" y="1489890"/>
                  </a:cubicBezTo>
                  <a:lnTo>
                    <a:pt x="60090" y="1489890"/>
                  </a:lnTo>
                  <a:cubicBezTo>
                    <a:pt x="26903" y="1489890"/>
                    <a:pt x="0" y="1462987"/>
                    <a:pt x="0" y="1429800"/>
                  </a:cubicBezTo>
                  <a:lnTo>
                    <a:pt x="0" y="60090"/>
                  </a:lnTo>
                  <a:cubicBezTo>
                    <a:pt x="0" y="26903"/>
                    <a:pt x="26903" y="0"/>
                    <a:pt x="60090" y="0"/>
                  </a:cubicBezTo>
                  <a:close/>
                </a:path>
              </a:pathLst>
            </a:custGeom>
            <a:gradFill rotWithShape="true">
              <a:gsLst>
                <a:gs pos="0">
                  <a:srgbClr val="001E6B">
                    <a:alpha val="100000"/>
                  </a:srgbClr>
                </a:gs>
                <a:gs pos="100000">
                  <a:srgbClr val="000000">
                    <a:alpha val="100000"/>
                  </a:srgbClr>
                </a:gs>
              </a:gsLst>
              <a:lin ang="0"/>
            </a:gradFill>
          </p:spPr>
        </p:sp>
        <p:sp>
          <p:nvSpPr>
            <p:cNvPr name="TextBox 5" id="5"/>
            <p:cNvSpPr txBox="true"/>
            <p:nvPr/>
          </p:nvSpPr>
          <p:spPr>
            <a:xfrm>
              <a:off x="0" y="-57150"/>
              <a:ext cx="3053943" cy="154704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2111562" y="5928343"/>
            <a:ext cx="10382216" cy="5889925"/>
            <a:chOff x="0" y="0"/>
            <a:chExt cx="5974286" cy="3389266"/>
          </a:xfrm>
        </p:grpSpPr>
        <p:sp>
          <p:nvSpPr>
            <p:cNvPr name="Freeform 7" id="7"/>
            <p:cNvSpPr/>
            <p:nvPr/>
          </p:nvSpPr>
          <p:spPr>
            <a:xfrm flipH="false" flipV="false" rot="0">
              <a:off x="0" y="0"/>
              <a:ext cx="5974286" cy="3389266"/>
            </a:xfrm>
            <a:custGeom>
              <a:avLst/>
              <a:gdLst/>
              <a:ahLst/>
              <a:cxnLst/>
              <a:rect r="r" b="b" t="t" l="l"/>
              <a:pathLst>
                <a:path h="3389266" w="5974286">
                  <a:moveTo>
                    <a:pt x="0" y="2824389"/>
                  </a:moveTo>
                  <a:lnTo>
                    <a:pt x="0" y="564878"/>
                  </a:lnTo>
                  <a:cubicBezTo>
                    <a:pt x="0" y="253065"/>
                    <a:pt x="267648" y="0"/>
                    <a:pt x="597429" y="0"/>
                  </a:cubicBezTo>
                  <a:lnTo>
                    <a:pt x="5376857" y="0"/>
                  </a:lnTo>
                  <a:cubicBezTo>
                    <a:pt x="5706638" y="0"/>
                    <a:pt x="5974286" y="253065"/>
                    <a:pt x="5974286" y="564878"/>
                  </a:cubicBezTo>
                  <a:lnTo>
                    <a:pt x="5974286" y="2824389"/>
                  </a:lnTo>
                  <a:cubicBezTo>
                    <a:pt x="5974286" y="3136201"/>
                    <a:pt x="5706638" y="3389266"/>
                    <a:pt x="5376857" y="3389266"/>
                  </a:cubicBezTo>
                  <a:lnTo>
                    <a:pt x="597429" y="3389266"/>
                  </a:lnTo>
                  <a:cubicBezTo>
                    <a:pt x="267648" y="3389266"/>
                    <a:pt x="0" y="3136201"/>
                    <a:pt x="0" y="2824389"/>
                  </a:cubicBezTo>
                  <a:close/>
                </a:path>
              </a:pathLst>
            </a:custGeom>
            <a:blipFill>
              <a:blip r:embed="rId4"/>
              <a:stretch>
                <a:fillRect l="0" t="-8720" r="0" b="-8720"/>
              </a:stretch>
            </a:blipFill>
          </p:spPr>
        </p:sp>
      </p:grpSp>
      <p:grpSp>
        <p:nvGrpSpPr>
          <p:cNvPr name="Group 8" id="8"/>
          <p:cNvGrpSpPr/>
          <p:nvPr/>
        </p:nvGrpSpPr>
        <p:grpSpPr>
          <a:xfrm rot="-10800000">
            <a:off x="5266189" y="1354606"/>
            <a:ext cx="1773173" cy="177317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0" id="10"/>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1504950" y="1835584"/>
            <a:ext cx="6907533"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Our Service</a:t>
            </a:r>
          </a:p>
        </p:txBody>
      </p:sp>
      <p:grpSp>
        <p:nvGrpSpPr>
          <p:cNvPr name="Group 12" id="12"/>
          <p:cNvGrpSpPr/>
          <p:nvPr/>
        </p:nvGrpSpPr>
        <p:grpSpPr>
          <a:xfrm rot="-10800000">
            <a:off x="8068063" y="2153972"/>
            <a:ext cx="8617911" cy="2733226"/>
            <a:chOff x="0" y="0"/>
            <a:chExt cx="656405" cy="208183"/>
          </a:xfrm>
        </p:grpSpPr>
        <p:sp>
          <p:nvSpPr>
            <p:cNvPr name="Freeform 13" id="13"/>
            <p:cNvSpPr/>
            <p:nvPr/>
          </p:nvSpPr>
          <p:spPr>
            <a:xfrm flipH="false" flipV="false" rot="0">
              <a:off x="0" y="0"/>
              <a:ext cx="656405" cy="208183"/>
            </a:xfrm>
            <a:custGeom>
              <a:avLst/>
              <a:gdLst/>
              <a:ahLst/>
              <a:cxnLst/>
              <a:rect r="r" b="b" t="t" l="l"/>
              <a:pathLst>
                <a:path h="208183" w="656405">
                  <a:moveTo>
                    <a:pt x="32341" y="0"/>
                  </a:moveTo>
                  <a:lnTo>
                    <a:pt x="624064" y="0"/>
                  </a:lnTo>
                  <a:cubicBezTo>
                    <a:pt x="641926" y="0"/>
                    <a:pt x="656405" y="14479"/>
                    <a:pt x="656405" y="32341"/>
                  </a:cubicBezTo>
                  <a:lnTo>
                    <a:pt x="656405" y="175842"/>
                  </a:lnTo>
                  <a:cubicBezTo>
                    <a:pt x="656405" y="184420"/>
                    <a:pt x="652998" y="192646"/>
                    <a:pt x="646933" y="198711"/>
                  </a:cubicBezTo>
                  <a:cubicBezTo>
                    <a:pt x="640868" y="204776"/>
                    <a:pt x="632642" y="208183"/>
                    <a:pt x="624064" y="208183"/>
                  </a:cubicBezTo>
                  <a:lnTo>
                    <a:pt x="32341" y="208183"/>
                  </a:lnTo>
                  <a:cubicBezTo>
                    <a:pt x="23763" y="208183"/>
                    <a:pt x="15537" y="204776"/>
                    <a:pt x="9472" y="198711"/>
                  </a:cubicBezTo>
                  <a:cubicBezTo>
                    <a:pt x="3407" y="192646"/>
                    <a:pt x="0" y="184420"/>
                    <a:pt x="0" y="175842"/>
                  </a:cubicBezTo>
                  <a:lnTo>
                    <a:pt x="0" y="32341"/>
                  </a:lnTo>
                  <a:cubicBezTo>
                    <a:pt x="0" y="23763"/>
                    <a:pt x="3407" y="15537"/>
                    <a:pt x="9472" y="9472"/>
                  </a:cubicBezTo>
                  <a:cubicBezTo>
                    <a:pt x="15537" y="3407"/>
                    <a:pt x="23763" y="0"/>
                    <a:pt x="32341" y="0"/>
                  </a:cubicBezTo>
                  <a:close/>
                </a:path>
              </a:pathLst>
            </a:custGeom>
            <a:gradFill rotWithShape="true">
              <a:gsLst>
                <a:gs pos="0">
                  <a:srgbClr val="001E6B">
                    <a:alpha val="85000"/>
                  </a:srgbClr>
                </a:gs>
                <a:gs pos="100000">
                  <a:srgbClr val="000000">
                    <a:alpha val="85000"/>
                  </a:srgbClr>
                </a:gs>
              </a:gsLst>
              <a:lin ang="0"/>
            </a:gradFill>
          </p:spPr>
        </p:sp>
        <p:sp>
          <p:nvSpPr>
            <p:cNvPr name="TextBox 14" id="14"/>
            <p:cNvSpPr txBox="true"/>
            <p:nvPr/>
          </p:nvSpPr>
          <p:spPr>
            <a:xfrm>
              <a:off x="0" y="-57150"/>
              <a:ext cx="656405" cy="265333"/>
            </a:xfrm>
            <a:prstGeom prst="rect">
              <a:avLst/>
            </a:prstGeom>
          </p:spPr>
          <p:txBody>
            <a:bodyPr anchor="ctr" rtlCol="false" tIns="50800" lIns="50800" bIns="50800" rIns="50800"/>
            <a:lstStyle/>
            <a:p>
              <a:pPr algn="ctr">
                <a:lnSpc>
                  <a:spcPts val="2799"/>
                </a:lnSpc>
              </a:pPr>
            </a:p>
          </p:txBody>
        </p:sp>
      </p:grpSp>
      <p:grpSp>
        <p:nvGrpSpPr>
          <p:cNvPr name="Group 15" id="15"/>
          <p:cNvGrpSpPr/>
          <p:nvPr/>
        </p:nvGrpSpPr>
        <p:grpSpPr>
          <a:xfrm rot="-10800000">
            <a:off x="8068063" y="6134960"/>
            <a:ext cx="8617911" cy="2733226"/>
            <a:chOff x="0" y="0"/>
            <a:chExt cx="656405" cy="208183"/>
          </a:xfrm>
        </p:grpSpPr>
        <p:sp>
          <p:nvSpPr>
            <p:cNvPr name="Freeform 16" id="16"/>
            <p:cNvSpPr/>
            <p:nvPr/>
          </p:nvSpPr>
          <p:spPr>
            <a:xfrm flipH="false" flipV="false" rot="0">
              <a:off x="0" y="0"/>
              <a:ext cx="656405" cy="208183"/>
            </a:xfrm>
            <a:custGeom>
              <a:avLst/>
              <a:gdLst/>
              <a:ahLst/>
              <a:cxnLst/>
              <a:rect r="r" b="b" t="t" l="l"/>
              <a:pathLst>
                <a:path h="208183" w="656405">
                  <a:moveTo>
                    <a:pt x="32341" y="0"/>
                  </a:moveTo>
                  <a:lnTo>
                    <a:pt x="624064" y="0"/>
                  </a:lnTo>
                  <a:cubicBezTo>
                    <a:pt x="641926" y="0"/>
                    <a:pt x="656405" y="14479"/>
                    <a:pt x="656405" y="32341"/>
                  </a:cubicBezTo>
                  <a:lnTo>
                    <a:pt x="656405" y="175842"/>
                  </a:lnTo>
                  <a:cubicBezTo>
                    <a:pt x="656405" y="184420"/>
                    <a:pt x="652998" y="192646"/>
                    <a:pt x="646933" y="198711"/>
                  </a:cubicBezTo>
                  <a:cubicBezTo>
                    <a:pt x="640868" y="204776"/>
                    <a:pt x="632642" y="208183"/>
                    <a:pt x="624064" y="208183"/>
                  </a:cubicBezTo>
                  <a:lnTo>
                    <a:pt x="32341" y="208183"/>
                  </a:lnTo>
                  <a:cubicBezTo>
                    <a:pt x="23763" y="208183"/>
                    <a:pt x="15537" y="204776"/>
                    <a:pt x="9472" y="198711"/>
                  </a:cubicBezTo>
                  <a:cubicBezTo>
                    <a:pt x="3407" y="192646"/>
                    <a:pt x="0" y="184420"/>
                    <a:pt x="0" y="175842"/>
                  </a:cubicBezTo>
                  <a:lnTo>
                    <a:pt x="0" y="32341"/>
                  </a:lnTo>
                  <a:cubicBezTo>
                    <a:pt x="0" y="23763"/>
                    <a:pt x="3407" y="15537"/>
                    <a:pt x="9472" y="9472"/>
                  </a:cubicBezTo>
                  <a:cubicBezTo>
                    <a:pt x="15537" y="3407"/>
                    <a:pt x="23763" y="0"/>
                    <a:pt x="32341" y="0"/>
                  </a:cubicBezTo>
                  <a:close/>
                </a:path>
              </a:pathLst>
            </a:custGeom>
            <a:gradFill rotWithShape="true">
              <a:gsLst>
                <a:gs pos="0">
                  <a:srgbClr val="001E6B">
                    <a:alpha val="85000"/>
                  </a:srgbClr>
                </a:gs>
                <a:gs pos="100000">
                  <a:srgbClr val="000000">
                    <a:alpha val="85000"/>
                  </a:srgbClr>
                </a:gs>
              </a:gsLst>
              <a:lin ang="0"/>
            </a:gradFill>
          </p:spPr>
        </p:sp>
        <p:sp>
          <p:nvSpPr>
            <p:cNvPr name="TextBox 17" id="17"/>
            <p:cNvSpPr txBox="true"/>
            <p:nvPr/>
          </p:nvSpPr>
          <p:spPr>
            <a:xfrm>
              <a:off x="0" y="-57150"/>
              <a:ext cx="656405" cy="265333"/>
            </a:xfrm>
            <a:prstGeom prst="rect">
              <a:avLst/>
            </a:prstGeom>
          </p:spPr>
          <p:txBody>
            <a:bodyPr anchor="ctr" rtlCol="false" tIns="50800" lIns="50800" bIns="50800" rIns="50800"/>
            <a:lstStyle/>
            <a:p>
              <a:pPr algn="ctr">
                <a:lnSpc>
                  <a:spcPts val="2799"/>
                </a:lnSpc>
              </a:pPr>
            </a:p>
          </p:txBody>
        </p:sp>
      </p:grpSp>
      <p:grpSp>
        <p:nvGrpSpPr>
          <p:cNvPr name="Group 18" id="18"/>
          <p:cNvGrpSpPr/>
          <p:nvPr/>
        </p:nvGrpSpPr>
        <p:grpSpPr>
          <a:xfrm rot="-10800000">
            <a:off x="17038717" y="8428952"/>
            <a:ext cx="1658695" cy="165869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20" id="20"/>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21" id="21"/>
          <p:cNvSpPr/>
          <p:nvPr/>
        </p:nvSpPr>
        <p:spPr>
          <a:xfrm flipH="false" flipV="false" rot="0">
            <a:off x="8601766" y="7010842"/>
            <a:ext cx="981463" cy="981463"/>
          </a:xfrm>
          <a:custGeom>
            <a:avLst/>
            <a:gdLst/>
            <a:ahLst/>
            <a:cxnLst/>
            <a:rect r="r" b="b" t="t" l="l"/>
            <a:pathLst>
              <a:path h="981463" w="981463">
                <a:moveTo>
                  <a:pt x="0" y="0"/>
                </a:moveTo>
                <a:lnTo>
                  <a:pt x="981463" y="0"/>
                </a:lnTo>
                <a:lnTo>
                  <a:pt x="981463" y="981462"/>
                </a:lnTo>
                <a:lnTo>
                  <a:pt x="0" y="9814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2" id="22"/>
          <p:cNvSpPr/>
          <p:nvPr/>
        </p:nvSpPr>
        <p:spPr>
          <a:xfrm flipH="false" flipV="false" rot="0">
            <a:off x="8626761" y="3003345"/>
            <a:ext cx="1034479" cy="1034479"/>
          </a:xfrm>
          <a:custGeom>
            <a:avLst/>
            <a:gdLst/>
            <a:ahLst/>
            <a:cxnLst/>
            <a:rect r="r" b="b" t="t" l="l"/>
            <a:pathLst>
              <a:path h="1034479" w="1034479">
                <a:moveTo>
                  <a:pt x="0" y="0"/>
                </a:moveTo>
                <a:lnTo>
                  <a:pt x="1034478" y="0"/>
                </a:lnTo>
                <a:lnTo>
                  <a:pt x="1034478" y="1034479"/>
                </a:lnTo>
                <a:lnTo>
                  <a:pt x="0" y="103447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3" id="23"/>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24" id="24"/>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5" id="25"/>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6" id="26"/>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sp>
        <p:nvSpPr>
          <p:cNvPr name="TextBox 27" id="27"/>
          <p:cNvSpPr txBox="true"/>
          <p:nvPr/>
        </p:nvSpPr>
        <p:spPr>
          <a:xfrm rot="0">
            <a:off x="10043271" y="3003954"/>
            <a:ext cx="5935590"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28" id="28"/>
          <p:cNvSpPr txBox="true"/>
          <p:nvPr/>
        </p:nvSpPr>
        <p:spPr>
          <a:xfrm rot="0">
            <a:off x="10043271" y="2510313"/>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Service 1</a:t>
            </a:r>
          </a:p>
        </p:txBody>
      </p:sp>
      <p:sp>
        <p:nvSpPr>
          <p:cNvPr name="TextBox 29" id="29"/>
          <p:cNvSpPr txBox="true"/>
          <p:nvPr/>
        </p:nvSpPr>
        <p:spPr>
          <a:xfrm rot="0">
            <a:off x="10043271" y="6984942"/>
            <a:ext cx="5935590"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
        <p:nvSpPr>
          <p:cNvPr name="TextBox 30" id="30"/>
          <p:cNvSpPr txBox="true"/>
          <p:nvPr/>
        </p:nvSpPr>
        <p:spPr>
          <a:xfrm rot="0">
            <a:off x="10043271" y="6491301"/>
            <a:ext cx="2081771"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Service 2</a:t>
            </a:r>
          </a:p>
        </p:txBody>
      </p:sp>
      <p:sp>
        <p:nvSpPr>
          <p:cNvPr name="TextBox 31" id="31"/>
          <p:cNvSpPr txBox="true"/>
          <p:nvPr/>
        </p:nvSpPr>
        <p:spPr>
          <a:xfrm rot="0">
            <a:off x="1665189" y="3604498"/>
            <a:ext cx="6125135"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sp>
        <p:nvSpPr>
          <p:cNvPr name="Freeform 2" id="2"/>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441156" y="5143500"/>
            <a:ext cx="7779067" cy="3111627"/>
            <a:chOff x="0" y="0"/>
            <a:chExt cx="6350000" cy="2540000"/>
          </a:xfrm>
        </p:grpSpPr>
        <p:sp>
          <p:nvSpPr>
            <p:cNvPr name="Freeform 4" id="4"/>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4"/>
              <a:stretch>
                <a:fillRect l="0" t="-33333" r="0" b="-33333"/>
              </a:stretch>
            </a:blipFill>
          </p:spPr>
        </p:sp>
      </p:grpSp>
      <p:grpSp>
        <p:nvGrpSpPr>
          <p:cNvPr name="Group 5" id="5"/>
          <p:cNvGrpSpPr/>
          <p:nvPr/>
        </p:nvGrpSpPr>
        <p:grpSpPr>
          <a:xfrm rot="-10800000">
            <a:off x="13150553" y="5460763"/>
            <a:ext cx="6947802" cy="694780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001E6B">
                      <a:alpha val="100000"/>
                    </a:srgbClr>
                  </a:gs>
                  <a:gs pos="100000">
                    <a:srgbClr val="000000">
                      <a:alpha val="100000"/>
                    </a:srgbClr>
                  </a:gs>
                </a:gsLst>
                <a:lin ang="0"/>
              </a:gradFill>
              <a:prstDash val="solid"/>
              <a:miter/>
            </a:ln>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10134288" y="5143500"/>
            <a:ext cx="5125179" cy="3111627"/>
            <a:chOff x="0" y="0"/>
            <a:chExt cx="4183649" cy="2540000"/>
          </a:xfrm>
        </p:grpSpPr>
        <p:sp>
          <p:nvSpPr>
            <p:cNvPr name="Freeform 9" id="9"/>
            <p:cNvSpPr/>
            <p:nvPr/>
          </p:nvSpPr>
          <p:spPr>
            <a:xfrm flipH="true" flipV="false" rot="0">
              <a:off x="0" y="0"/>
              <a:ext cx="4183649" cy="2540000"/>
            </a:xfrm>
            <a:custGeom>
              <a:avLst/>
              <a:gdLst/>
              <a:ahLst/>
              <a:cxnLst/>
              <a:rect r="r" b="b" t="t" l="l"/>
              <a:pathLst>
                <a:path h="2540000" w="4183649">
                  <a:moveTo>
                    <a:pt x="4183649" y="2159000"/>
                  </a:moveTo>
                  <a:lnTo>
                    <a:pt x="4183649" y="381000"/>
                  </a:lnTo>
                  <a:cubicBezTo>
                    <a:pt x="4183649" y="170180"/>
                    <a:pt x="4071527" y="0"/>
                    <a:pt x="3932630" y="0"/>
                  </a:cubicBezTo>
                  <a:lnTo>
                    <a:pt x="251019" y="0"/>
                  </a:lnTo>
                  <a:cubicBezTo>
                    <a:pt x="112122" y="0"/>
                    <a:pt x="0" y="170180"/>
                    <a:pt x="0" y="381000"/>
                  </a:cubicBezTo>
                  <a:lnTo>
                    <a:pt x="0" y="2159000"/>
                  </a:lnTo>
                  <a:cubicBezTo>
                    <a:pt x="0" y="2369820"/>
                    <a:pt x="112122" y="2540000"/>
                    <a:pt x="251019" y="2540000"/>
                  </a:cubicBezTo>
                  <a:lnTo>
                    <a:pt x="3932630" y="2540000"/>
                  </a:lnTo>
                  <a:cubicBezTo>
                    <a:pt x="4071527" y="2540000"/>
                    <a:pt x="4183649" y="2369820"/>
                    <a:pt x="4183649" y="2159000"/>
                  </a:cubicBezTo>
                  <a:close/>
                </a:path>
              </a:pathLst>
            </a:custGeom>
            <a:blipFill>
              <a:blip r:embed="rId5"/>
              <a:stretch>
                <a:fillRect l="0" t="-4972" r="0" b="-4972"/>
              </a:stretch>
            </a:blipFill>
          </p:spPr>
        </p:sp>
      </p:grpSp>
      <p:grpSp>
        <p:nvGrpSpPr>
          <p:cNvPr name="Group 10" id="10"/>
          <p:cNvGrpSpPr/>
          <p:nvPr/>
        </p:nvGrpSpPr>
        <p:grpSpPr>
          <a:xfrm rot="0">
            <a:off x="6463987" y="2079903"/>
            <a:ext cx="4767580" cy="2383790"/>
            <a:chOff x="0" y="0"/>
            <a:chExt cx="6350000" cy="3175000"/>
          </a:xfrm>
        </p:grpSpPr>
        <p:sp>
          <p:nvSpPr>
            <p:cNvPr name="Freeform 11" id="11"/>
            <p:cNvSpPr/>
            <p:nvPr/>
          </p:nvSpPr>
          <p:spPr>
            <a:xfrm flipH="false" flipV="false" rot="0">
              <a:off x="0" y="0"/>
              <a:ext cx="6350000" cy="3175000"/>
            </a:xfrm>
            <a:custGeom>
              <a:avLst/>
              <a:gdLst/>
              <a:ahLst/>
              <a:cxnLst/>
              <a:rect r="r" b="b" t="t" l="l"/>
              <a:pathLst>
                <a:path h="3175000" w="6350000">
                  <a:moveTo>
                    <a:pt x="0" y="2286000"/>
                  </a:moveTo>
                  <a:lnTo>
                    <a:pt x="0" y="889000"/>
                  </a:lnTo>
                  <a:cubicBezTo>
                    <a:pt x="0" y="397510"/>
                    <a:pt x="397510" y="0"/>
                    <a:pt x="889000" y="0"/>
                  </a:cubicBezTo>
                  <a:lnTo>
                    <a:pt x="5461000" y="0"/>
                  </a:lnTo>
                  <a:cubicBezTo>
                    <a:pt x="5952490" y="0"/>
                    <a:pt x="6350000" y="397510"/>
                    <a:pt x="6350000" y="889000"/>
                  </a:cubicBezTo>
                  <a:lnTo>
                    <a:pt x="6350000" y="2286000"/>
                  </a:lnTo>
                  <a:cubicBezTo>
                    <a:pt x="6350000" y="2777490"/>
                    <a:pt x="5952490" y="3175000"/>
                    <a:pt x="5461000" y="3175000"/>
                  </a:cubicBezTo>
                  <a:lnTo>
                    <a:pt x="889000" y="3175000"/>
                  </a:lnTo>
                  <a:cubicBezTo>
                    <a:pt x="397510" y="3175000"/>
                    <a:pt x="0" y="2777490"/>
                    <a:pt x="0" y="2286000"/>
                  </a:cubicBezTo>
                  <a:close/>
                </a:path>
              </a:pathLst>
            </a:custGeom>
            <a:blipFill>
              <a:blip r:embed="rId6"/>
              <a:stretch>
                <a:fillRect l="0" t="-16750" r="0" b="-16750"/>
              </a:stretch>
            </a:blipFill>
          </p:spPr>
        </p:sp>
      </p:grpSp>
      <p:sp>
        <p:nvSpPr>
          <p:cNvPr name="TextBox 12" id="12"/>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3" id="13"/>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4" id="14"/>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5" id="15"/>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16" id="16"/>
          <p:cNvGrpSpPr/>
          <p:nvPr/>
        </p:nvGrpSpPr>
        <p:grpSpPr>
          <a:xfrm rot="-10800000">
            <a:off x="4105566" y="1665417"/>
            <a:ext cx="1773173" cy="177317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9" id="19"/>
          <p:cNvSpPr txBox="true"/>
          <p:nvPr/>
        </p:nvSpPr>
        <p:spPr>
          <a:xfrm rot="0">
            <a:off x="1441156" y="2032278"/>
            <a:ext cx="5825664" cy="2431415"/>
          </a:xfrm>
          <a:prstGeom prst="rect">
            <a:avLst/>
          </a:prstGeom>
        </p:spPr>
        <p:txBody>
          <a:bodyPr anchor="t" rtlCol="false" tIns="0" lIns="0" bIns="0" rIns="0">
            <a:spAutoFit/>
          </a:bodyPr>
          <a:lstStyle/>
          <a:p>
            <a:pPr algn="l">
              <a:lnSpc>
                <a:spcPts val="9280"/>
              </a:lnSpc>
            </a:pPr>
            <a:r>
              <a:rPr lang="en-US" sz="8000" b="true">
                <a:solidFill>
                  <a:srgbClr val="FFFFFF"/>
                </a:solidFill>
                <a:latin typeface="Poppins Bold"/>
                <a:ea typeface="Poppins Bold"/>
                <a:cs typeface="Poppins Bold"/>
                <a:sym typeface="Poppins Bold"/>
              </a:rPr>
              <a:t>Latest Portfolio</a:t>
            </a:r>
          </a:p>
        </p:txBody>
      </p:sp>
      <p:grpSp>
        <p:nvGrpSpPr>
          <p:cNvPr name="Group 20" id="20"/>
          <p:cNvGrpSpPr/>
          <p:nvPr/>
        </p:nvGrpSpPr>
        <p:grpSpPr>
          <a:xfrm rot="0">
            <a:off x="12050554" y="2079903"/>
            <a:ext cx="4767580" cy="2383790"/>
            <a:chOff x="0" y="0"/>
            <a:chExt cx="6350000" cy="3175000"/>
          </a:xfrm>
        </p:grpSpPr>
        <p:sp>
          <p:nvSpPr>
            <p:cNvPr name="Freeform 21" id="21"/>
            <p:cNvSpPr/>
            <p:nvPr/>
          </p:nvSpPr>
          <p:spPr>
            <a:xfrm flipH="false" flipV="false" rot="0">
              <a:off x="0" y="0"/>
              <a:ext cx="6350000" cy="3175000"/>
            </a:xfrm>
            <a:custGeom>
              <a:avLst/>
              <a:gdLst/>
              <a:ahLst/>
              <a:cxnLst/>
              <a:rect r="r" b="b" t="t" l="l"/>
              <a:pathLst>
                <a:path h="3175000" w="6350000">
                  <a:moveTo>
                    <a:pt x="0" y="2286000"/>
                  </a:moveTo>
                  <a:lnTo>
                    <a:pt x="0" y="889000"/>
                  </a:lnTo>
                  <a:cubicBezTo>
                    <a:pt x="0" y="397510"/>
                    <a:pt x="397510" y="0"/>
                    <a:pt x="889000" y="0"/>
                  </a:cubicBezTo>
                  <a:lnTo>
                    <a:pt x="5461000" y="0"/>
                  </a:lnTo>
                  <a:cubicBezTo>
                    <a:pt x="5952490" y="0"/>
                    <a:pt x="6350000" y="397510"/>
                    <a:pt x="6350000" y="889000"/>
                  </a:cubicBezTo>
                  <a:lnTo>
                    <a:pt x="6350000" y="2286000"/>
                  </a:lnTo>
                  <a:cubicBezTo>
                    <a:pt x="6350000" y="2777490"/>
                    <a:pt x="5952490" y="3175000"/>
                    <a:pt x="5461000" y="3175000"/>
                  </a:cubicBezTo>
                  <a:lnTo>
                    <a:pt x="889000" y="3175000"/>
                  </a:lnTo>
                  <a:cubicBezTo>
                    <a:pt x="397510" y="3175000"/>
                    <a:pt x="0" y="2777490"/>
                    <a:pt x="0" y="2286000"/>
                  </a:cubicBezTo>
                  <a:close/>
                </a:path>
              </a:pathLst>
            </a:custGeom>
            <a:blipFill>
              <a:blip r:embed="rId7"/>
              <a:stretch>
                <a:fillRect l="0" t="-16666" r="0" b="-16666"/>
              </a:stretch>
            </a:blipFill>
          </p:spPr>
        </p:sp>
      </p:grpSp>
      <p:grpSp>
        <p:nvGrpSpPr>
          <p:cNvPr name="Group 22" id="22"/>
          <p:cNvGrpSpPr/>
          <p:nvPr/>
        </p:nvGrpSpPr>
        <p:grpSpPr>
          <a:xfrm rot="-10800000">
            <a:off x="6180513" y="836682"/>
            <a:ext cx="566946" cy="566946"/>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gradFill>
                <a:gsLst>
                  <a:gs pos="0">
                    <a:srgbClr val="001E6B">
                      <a:alpha val="100000"/>
                    </a:srgbClr>
                  </a:gs>
                  <a:gs pos="100000">
                    <a:srgbClr val="000000">
                      <a:alpha val="100000"/>
                    </a:srgbClr>
                  </a:gs>
                </a:gsLst>
                <a:lin ang="0"/>
              </a:gradFill>
              <a:prstDash val="solid"/>
              <a:miter/>
            </a:ln>
          </p:spPr>
        </p:sp>
        <p:sp>
          <p:nvSpPr>
            <p:cNvPr name="TextBox 24" id="2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25" id="25"/>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grpSp>
        <p:nvGrpSpPr>
          <p:cNvPr name="Group 2" id="2"/>
          <p:cNvGrpSpPr/>
          <p:nvPr/>
        </p:nvGrpSpPr>
        <p:grpSpPr>
          <a:xfrm rot="-10800000">
            <a:off x="12806140" y="-3017538"/>
            <a:ext cx="6947802" cy="6947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001E6B">
                      <a:alpha val="100000"/>
                    </a:srgbClr>
                  </a:gs>
                  <a:gs pos="100000">
                    <a:srgbClr val="000000">
                      <a:alpha val="100000"/>
                    </a:srgbClr>
                  </a:gs>
                </a:gsLst>
                <a:lin ang="0"/>
              </a:gradFill>
              <a:prstDash val="solid"/>
              <a:miter/>
            </a:ln>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5" id="5"/>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10800000">
            <a:off x="7243046" y="3930264"/>
            <a:ext cx="3801907" cy="3709782"/>
            <a:chOff x="0" y="0"/>
            <a:chExt cx="2152315" cy="2100161"/>
          </a:xfrm>
        </p:grpSpPr>
        <p:sp>
          <p:nvSpPr>
            <p:cNvPr name="Freeform 7" id="7"/>
            <p:cNvSpPr/>
            <p:nvPr/>
          </p:nvSpPr>
          <p:spPr>
            <a:xfrm flipH="false" flipV="false" rot="0">
              <a:off x="0" y="0"/>
              <a:ext cx="2152315" cy="2100161"/>
            </a:xfrm>
            <a:custGeom>
              <a:avLst/>
              <a:gdLst/>
              <a:ahLst/>
              <a:cxnLst/>
              <a:rect r="r" b="b" t="t" l="l"/>
              <a:pathLst>
                <a:path h="2100161" w="2152315">
                  <a:moveTo>
                    <a:pt x="132361" y="0"/>
                  </a:moveTo>
                  <a:lnTo>
                    <a:pt x="2019954" y="0"/>
                  </a:lnTo>
                  <a:cubicBezTo>
                    <a:pt x="2093055" y="0"/>
                    <a:pt x="2152315" y="59260"/>
                    <a:pt x="2152315" y="132361"/>
                  </a:cubicBezTo>
                  <a:lnTo>
                    <a:pt x="2152315" y="1967800"/>
                  </a:lnTo>
                  <a:cubicBezTo>
                    <a:pt x="2152315" y="2040901"/>
                    <a:pt x="2093055" y="2100161"/>
                    <a:pt x="2019954" y="2100161"/>
                  </a:cubicBezTo>
                  <a:lnTo>
                    <a:pt x="132361" y="2100161"/>
                  </a:lnTo>
                  <a:cubicBezTo>
                    <a:pt x="97257" y="2100161"/>
                    <a:pt x="63590" y="2086216"/>
                    <a:pt x="38768" y="2061394"/>
                  </a:cubicBezTo>
                  <a:cubicBezTo>
                    <a:pt x="13945" y="2036571"/>
                    <a:pt x="0" y="2002904"/>
                    <a:pt x="0" y="1967800"/>
                  </a:cubicBezTo>
                  <a:lnTo>
                    <a:pt x="0" y="132361"/>
                  </a:lnTo>
                  <a:cubicBezTo>
                    <a:pt x="0" y="59260"/>
                    <a:pt x="59260" y="0"/>
                    <a:pt x="132361" y="0"/>
                  </a:cubicBezTo>
                  <a:close/>
                </a:path>
              </a:pathLst>
            </a:custGeom>
            <a:gradFill rotWithShape="true">
              <a:gsLst>
                <a:gs pos="0">
                  <a:srgbClr val="001E6B">
                    <a:alpha val="100000"/>
                  </a:srgbClr>
                </a:gs>
                <a:gs pos="100000">
                  <a:srgbClr val="000000">
                    <a:alpha val="100000"/>
                  </a:srgbClr>
                </a:gs>
              </a:gsLst>
              <a:lin ang="0"/>
            </a:gradFill>
          </p:spPr>
        </p:sp>
        <p:sp>
          <p:nvSpPr>
            <p:cNvPr name="TextBox 8" id="8"/>
            <p:cNvSpPr txBox="true"/>
            <p:nvPr/>
          </p:nvSpPr>
          <p:spPr>
            <a:xfrm>
              <a:off x="0" y="-57150"/>
              <a:ext cx="2152315" cy="2157311"/>
            </a:xfrm>
            <a:prstGeom prst="rect">
              <a:avLst/>
            </a:prstGeom>
          </p:spPr>
          <p:txBody>
            <a:bodyPr anchor="ctr" rtlCol="false" tIns="50800" lIns="50800" bIns="50800" rIns="50800"/>
            <a:lstStyle/>
            <a:p>
              <a:pPr algn="ctr">
                <a:lnSpc>
                  <a:spcPts val="2799"/>
                </a:lnSpc>
              </a:pPr>
            </a:p>
          </p:txBody>
        </p:sp>
      </p:grpSp>
      <p:grpSp>
        <p:nvGrpSpPr>
          <p:cNvPr name="Group 9" id="9"/>
          <p:cNvGrpSpPr/>
          <p:nvPr/>
        </p:nvGrpSpPr>
        <p:grpSpPr>
          <a:xfrm rot="0">
            <a:off x="8189425" y="4296609"/>
            <a:ext cx="1909149" cy="19091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0" r="0" b="-50093"/>
              </a:stretch>
            </a:blipFill>
          </p:spPr>
        </p:sp>
      </p:grpSp>
      <p:sp>
        <p:nvSpPr>
          <p:cNvPr name="TextBox 11" id="11"/>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2" id="12"/>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3" id="13"/>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4" id="14"/>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15" id="15"/>
          <p:cNvGrpSpPr/>
          <p:nvPr/>
        </p:nvGrpSpPr>
        <p:grpSpPr>
          <a:xfrm rot="-10800000">
            <a:off x="9144000" y="1469866"/>
            <a:ext cx="1773173" cy="177317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7" id="17"/>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8" id="18"/>
          <p:cNvSpPr txBox="true"/>
          <p:nvPr/>
        </p:nvSpPr>
        <p:spPr>
          <a:xfrm rot="0">
            <a:off x="4367949" y="1925739"/>
            <a:ext cx="9552102" cy="1454149"/>
          </a:xfrm>
          <a:prstGeom prst="rect">
            <a:avLst/>
          </a:prstGeom>
        </p:spPr>
        <p:txBody>
          <a:bodyPr anchor="t" rtlCol="false" tIns="0" lIns="0" bIns="0" rIns="0">
            <a:spAutoFit/>
          </a:bodyPr>
          <a:lstStyle/>
          <a:p>
            <a:pPr algn="ctr">
              <a:lnSpc>
                <a:spcPts val="11200"/>
              </a:lnSpc>
              <a:spcBef>
                <a:spcPct val="0"/>
              </a:spcBef>
            </a:pPr>
            <a:r>
              <a:rPr lang="en-US" b="true" sz="8000">
                <a:solidFill>
                  <a:srgbClr val="FFFFFF"/>
                </a:solidFill>
                <a:latin typeface="Poppins Bold"/>
                <a:ea typeface="Poppins Bold"/>
                <a:cs typeface="Poppins Bold"/>
                <a:sym typeface="Poppins Bold"/>
              </a:rPr>
              <a:t>Our Expert Team</a:t>
            </a:r>
          </a:p>
        </p:txBody>
      </p:sp>
      <p:sp>
        <p:nvSpPr>
          <p:cNvPr name="TextBox 19" id="19"/>
          <p:cNvSpPr txBox="true"/>
          <p:nvPr/>
        </p:nvSpPr>
        <p:spPr>
          <a:xfrm rot="0">
            <a:off x="7986974" y="6386723"/>
            <a:ext cx="2314052"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FFFFFF"/>
                </a:solidFill>
                <a:latin typeface="Poppins Bold"/>
                <a:ea typeface="Poppins Bold"/>
                <a:cs typeface="Poppins Bold"/>
                <a:sym typeface="Poppins Bold"/>
              </a:rPr>
              <a:t>Daniel Gallego</a:t>
            </a:r>
          </a:p>
        </p:txBody>
      </p:sp>
      <p:sp>
        <p:nvSpPr>
          <p:cNvPr name="TextBox 20" id="20"/>
          <p:cNvSpPr txBox="true"/>
          <p:nvPr/>
        </p:nvSpPr>
        <p:spPr>
          <a:xfrm rot="0">
            <a:off x="7986974" y="6823510"/>
            <a:ext cx="2314052" cy="36830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Poppins Italics"/>
                <a:ea typeface="Poppins Italics"/>
                <a:cs typeface="Poppins Italics"/>
                <a:sym typeface="Poppins Italics"/>
              </a:rPr>
              <a:t>(CEO)</a:t>
            </a:r>
          </a:p>
        </p:txBody>
      </p:sp>
      <p:grpSp>
        <p:nvGrpSpPr>
          <p:cNvPr name="Group 21" id="21"/>
          <p:cNvGrpSpPr/>
          <p:nvPr/>
        </p:nvGrpSpPr>
        <p:grpSpPr>
          <a:xfrm rot="-10800000">
            <a:off x="12806140" y="4749319"/>
            <a:ext cx="3801907" cy="3709782"/>
            <a:chOff x="0" y="0"/>
            <a:chExt cx="2152315" cy="2100161"/>
          </a:xfrm>
        </p:grpSpPr>
        <p:sp>
          <p:nvSpPr>
            <p:cNvPr name="Freeform 22" id="22"/>
            <p:cNvSpPr/>
            <p:nvPr/>
          </p:nvSpPr>
          <p:spPr>
            <a:xfrm flipH="false" flipV="false" rot="0">
              <a:off x="0" y="0"/>
              <a:ext cx="2152315" cy="2100161"/>
            </a:xfrm>
            <a:custGeom>
              <a:avLst/>
              <a:gdLst/>
              <a:ahLst/>
              <a:cxnLst/>
              <a:rect r="r" b="b" t="t" l="l"/>
              <a:pathLst>
                <a:path h="2100161" w="2152315">
                  <a:moveTo>
                    <a:pt x="132361" y="0"/>
                  </a:moveTo>
                  <a:lnTo>
                    <a:pt x="2019954" y="0"/>
                  </a:lnTo>
                  <a:cubicBezTo>
                    <a:pt x="2093055" y="0"/>
                    <a:pt x="2152315" y="59260"/>
                    <a:pt x="2152315" y="132361"/>
                  </a:cubicBezTo>
                  <a:lnTo>
                    <a:pt x="2152315" y="1967800"/>
                  </a:lnTo>
                  <a:cubicBezTo>
                    <a:pt x="2152315" y="2040901"/>
                    <a:pt x="2093055" y="2100161"/>
                    <a:pt x="2019954" y="2100161"/>
                  </a:cubicBezTo>
                  <a:lnTo>
                    <a:pt x="132361" y="2100161"/>
                  </a:lnTo>
                  <a:cubicBezTo>
                    <a:pt x="97257" y="2100161"/>
                    <a:pt x="63590" y="2086216"/>
                    <a:pt x="38768" y="2061394"/>
                  </a:cubicBezTo>
                  <a:cubicBezTo>
                    <a:pt x="13945" y="2036571"/>
                    <a:pt x="0" y="2002904"/>
                    <a:pt x="0" y="1967800"/>
                  </a:cubicBezTo>
                  <a:lnTo>
                    <a:pt x="0" y="132361"/>
                  </a:lnTo>
                  <a:cubicBezTo>
                    <a:pt x="0" y="59260"/>
                    <a:pt x="59260" y="0"/>
                    <a:pt x="132361" y="0"/>
                  </a:cubicBezTo>
                  <a:close/>
                </a:path>
              </a:pathLst>
            </a:custGeom>
            <a:gradFill rotWithShape="true">
              <a:gsLst>
                <a:gs pos="0">
                  <a:srgbClr val="001E6B">
                    <a:alpha val="100000"/>
                  </a:srgbClr>
                </a:gs>
                <a:gs pos="100000">
                  <a:srgbClr val="000000">
                    <a:alpha val="100000"/>
                  </a:srgbClr>
                </a:gs>
              </a:gsLst>
              <a:lin ang="0"/>
            </a:gradFill>
          </p:spPr>
        </p:sp>
        <p:sp>
          <p:nvSpPr>
            <p:cNvPr name="TextBox 23" id="23"/>
            <p:cNvSpPr txBox="true"/>
            <p:nvPr/>
          </p:nvSpPr>
          <p:spPr>
            <a:xfrm>
              <a:off x="0" y="-57150"/>
              <a:ext cx="2152315" cy="2157311"/>
            </a:xfrm>
            <a:prstGeom prst="rect">
              <a:avLst/>
            </a:prstGeom>
          </p:spPr>
          <p:txBody>
            <a:bodyPr anchor="ctr" rtlCol="false" tIns="50800" lIns="50800" bIns="50800" rIns="50800"/>
            <a:lstStyle/>
            <a:p>
              <a:pPr algn="ctr">
                <a:lnSpc>
                  <a:spcPts val="2799"/>
                </a:lnSpc>
              </a:pPr>
            </a:p>
          </p:txBody>
        </p:sp>
      </p:grpSp>
      <p:grpSp>
        <p:nvGrpSpPr>
          <p:cNvPr name="Group 24" id="24"/>
          <p:cNvGrpSpPr/>
          <p:nvPr/>
        </p:nvGrpSpPr>
        <p:grpSpPr>
          <a:xfrm rot="0">
            <a:off x="13752519" y="5115664"/>
            <a:ext cx="1909149" cy="190914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80336" t="0" r="-24906" b="-36999"/>
              </a:stretch>
            </a:blipFill>
          </p:spPr>
        </p:sp>
      </p:grpSp>
      <p:sp>
        <p:nvSpPr>
          <p:cNvPr name="TextBox 26" id="26"/>
          <p:cNvSpPr txBox="true"/>
          <p:nvPr/>
        </p:nvSpPr>
        <p:spPr>
          <a:xfrm rot="0">
            <a:off x="13550068" y="7205778"/>
            <a:ext cx="2314052"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FFFFFF"/>
                </a:solidFill>
                <a:latin typeface="Poppins Bold"/>
                <a:ea typeface="Poppins Bold"/>
                <a:cs typeface="Poppins Bold"/>
                <a:sym typeface="Poppins Bold"/>
              </a:rPr>
              <a:t>Avery Davis</a:t>
            </a:r>
          </a:p>
        </p:txBody>
      </p:sp>
      <p:sp>
        <p:nvSpPr>
          <p:cNvPr name="TextBox 27" id="27"/>
          <p:cNvSpPr txBox="true"/>
          <p:nvPr/>
        </p:nvSpPr>
        <p:spPr>
          <a:xfrm rot="0">
            <a:off x="13550068" y="7642565"/>
            <a:ext cx="2314052" cy="36830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Poppins Italics"/>
                <a:ea typeface="Poppins Italics"/>
                <a:cs typeface="Poppins Italics"/>
                <a:sym typeface="Poppins Italics"/>
              </a:rPr>
              <a:t>(Marketing)</a:t>
            </a:r>
          </a:p>
        </p:txBody>
      </p:sp>
      <p:grpSp>
        <p:nvGrpSpPr>
          <p:cNvPr name="Group 28" id="28"/>
          <p:cNvGrpSpPr/>
          <p:nvPr/>
        </p:nvGrpSpPr>
        <p:grpSpPr>
          <a:xfrm rot="-10800000">
            <a:off x="1679014" y="4749319"/>
            <a:ext cx="3801907" cy="3709782"/>
            <a:chOff x="0" y="0"/>
            <a:chExt cx="2152315" cy="2100161"/>
          </a:xfrm>
        </p:grpSpPr>
        <p:sp>
          <p:nvSpPr>
            <p:cNvPr name="Freeform 29" id="29"/>
            <p:cNvSpPr/>
            <p:nvPr/>
          </p:nvSpPr>
          <p:spPr>
            <a:xfrm flipH="false" flipV="false" rot="0">
              <a:off x="0" y="0"/>
              <a:ext cx="2152315" cy="2100161"/>
            </a:xfrm>
            <a:custGeom>
              <a:avLst/>
              <a:gdLst/>
              <a:ahLst/>
              <a:cxnLst/>
              <a:rect r="r" b="b" t="t" l="l"/>
              <a:pathLst>
                <a:path h="2100161" w="2152315">
                  <a:moveTo>
                    <a:pt x="132361" y="0"/>
                  </a:moveTo>
                  <a:lnTo>
                    <a:pt x="2019954" y="0"/>
                  </a:lnTo>
                  <a:cubicBezTo>
                    <a:pt x="2093055" y="0"/>
                    <a:pt x="2152315" y="59260"/>
                    <a:pt x="2152315" y="132361"/>
                  </a:cubicBezTo>
                  <a:lnTo>
                    <a:pt x="2152315" y="1967800"/>
                  </a:lnTo>
                  <a:cubicBezTo>
                    <a:pt x="2152315" y="2040901"/>
                    <a:pt x="2093055" y="2100161"/>
                    <a:pt x="2019954" y="2100161"/>
                  </a:cubicBezTo>
                  <a:lnTo>
                    <a:pt x="132361" y="2100161"/>
                  </a:lnTo>
                  <a:cubicBezTo>
                    <a:pt x="97257" y="2100161"/>
                    <a:pt x="63590" y="2086216"/>
                    <a:pt x="38768" y="2061394"/>
                  </a:cubicBezTo>
                  <a:cubicBezTo>
                    <a:pt x="13945" y="2036571"/>
                    <a:pt x="0" y="2002904"/>
                    <a:pt x="0" y="1967800"/>
                  </a:cubicBezTo>
                  <a:lnTo>
                    <a:pt x="0" y="132361"/>
                  </a:lnTo>
                  <a:cubicBezTo>
                    <a:pt x="0" y="59260"/>
                    <a:pt x="59260" y="0"/>
                    <a:pt x="132361" y="0"/>
                  </a:cubicBezTo>
                  <a:close/>
                </a:path>
              </a:pathLst>
            </a:custGeom>
            <a:gradFill rotWithShape="true">
              <a:gsLst>
                <a:gs pos="0">
                  <a:srgbClr val="001E6B">
                    <a:alpha val="100000"/>
                  </a:srgbClr>
                </a:gs>
                <a:gs pos="100000">
                  <a:srgbClr val="000000">
                    <a:alpha val="100000"/>
                  </a:srgbClr>
                </a:gs>
              </a:gsLst>
              <a:lin ang="0"/>
            </a:gradFill>
          </p:spPr>
        </p:sp>
        <p:sp>
          <p:nvSpPr>
            <p:cNvPr name="TextBox 30" id="30"/>
            <p:cNvSpPr txBox="true"/>
            <p:nvPr/>
          </p:nvSpPr>
          <p:spPr>
            <a:xfrm>
              <a:off x="0" y="-57150"/>
              <a:ext cx="2152315" cy="2157311"/>
            </a:xfrm>
            <a:prstGeom prst="rect">
              <a:avLst/>
            </a:prstGeom>
          </p:spPr>
          <p:txBody>
            <a:bodyPr anchor="ctr" rtlCol="false" tIns="50800" lIns="50800" bIns="50800" rIns="50800"/>
            <a:lstStyle/>
            <a:p>
              <a:pPr algn="ctr">
                <a:lnSpc>
                  <a:spcPts val="2799"/>
                </a:lnSpc>
              </a:pPr>
            </a:p>
          </p:txBody>
        </p:sp>
      </p:grpSp>
      <p:grpSp>
        <p:nvGrpSpPr>
          <p:cNvPr name="Group 31" id="31"/>
          <p:cNvGrpSpPr/>
          <p:nvPr/>
        </p:nvGrpSpPr>
        <p:grpSpPr>
          <a:xfrm rot="0">
            <a:off x="2625393" y="5115664"/>
            <a:ext cx="1909149" cy="1909149"/>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81395" t="0" r="-29365" b="-32779"/>
              </a:stretch>
            </a:blipFill>
          </p:spPr>
        </p:sp>
      </p:grpSp>
      <p:sp>
        <p:nvSpPr>
          <p:cNvPr name="TextBox 33" id="33"/>
          <p:cNvSpPr txBox="true"/>
          <p:nvPr/>
        </p:nvSpPr>
        <p:spPr>
          <a:xfrm rot="0">
            <a:off x="2422942" y="7205778"/>
            <a:ext cx="2314052"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FFFFFF"/>
                </a:solidFill>
                <a:latin typeface="Poppins Bold"/>
                <a:ea typeface="Poppins Bold"/>
                <a:cs typeface="Poppins Bold"/>
                <a:sym typeface="Poppins Bold"/>
              </a:rPr>
              <a:t>Benjamin Shah</a:t>
            </a:r>
          </a:p>
        </p:txBody>
      </p:sp>
      <p:sp>
        <p:nvSpPr>
          <p:cNvPr name="TextBox 34" id="34"/>
          <p:cNvSpPr txBox="true"/>
          <p:nvPr/>
        </p:nvSpPr>
        <p:spPr>
          <a:xfrm rot="0">
            <a:off x="2422942" y="7642565"/>
            <a:ext cx="2314052" cy="36830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Poppins Italics"/>
                <a:ea typeface="Poppins Italics"/>
                <a:cs typeface="Poppins Italics"/>
                <a:sym typeface="Poppins Italics"/>
              </a:rPr>
              <a:t>(Manager)</a:t>
            </a:r>
          </a:p>
        </p:txBody>
      </p:sp>
      <p:grpSp>
        <p:nvGrpSpPr>
          <p:cNvPr name="Group 35" id="35"/>
          <p:cNvGrpSpPr/>
          <p:nvPr/>
        </p:nvGrpSpPr>
        <p:grpSpPr>
          <a:xfrm rot="-10800000">
            <a:off x="2006808" y="2658574"/>
            <a:ext cx="832267" cy="832267"/>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37" id="37"/>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38" id="38"/>
          <p:cNvGrpSpPr/>
          <p:nvPr/>
        </p:nvGrpSpPr>
        <p:grpSpPr>
          <a:xfrm rot="-10800000">
            <a:off x="11182136" y="8641046"/>
            <a:ext cx="832267" cy="832267"/>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40" id="40"/>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41" id="41"/>
          <p:cNvSpPr txBox="true"/>
          <p:nvPr/>
        </p:nvSpPr>
        <p:spPr>
          <a:xfrm rot="0">
            <a:off x="1028700" y="8899525"/>
            <a:ext cx="3826914" cy="35877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Poppins"/>
                <a:ea typeface="Poppins"/>
                <a:cs typeface="Poppins"/>
                <a:sym typeface="Poppins"/>
              </a:rPr>
              <a:t>www.reallygreatsite.com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30A"/>
        </a:solidFill>
      </p:bgPr>
    </p:bg>
    <p:spTree>
      <p:nvGrpSpPr>
        <p:cNvPr id="1" name=""/>
        <p:cNvGrpSpPr/>
        <p:nvPr/>
      </p:nvGrpSpPr>
      <p:grpSpPr>
        <a:xfrm>
          <a:off x="0" y="0"/>
          <a:ext cx="0" cy="0"/>
          <a:chOff x="0" y="0"/>
          <a:chExt cx="0" cy="0"/>
        </a:xfrm>
      </p:grpSpPr>
      <p:sp>
        <p:nvSpPr>
          <p:cNvPr name="Freeform 2" id="2"/>
          <p:cNvSpPr/>
          <p:nvPr/>
        </p:nvSpPr>
        <p:spPr>
          <a:xfrm flipH="false" flipV="false" rot="0">
            <a:off x="16818134" y="1028700"/>
            <a:ext cx="441166" cy="441166"/>
          </a:xfrm>
          <a:custGeom>
            <a:avLst/>
            <a:gdLst/>
            <a:ahLst/>
            <a:cxnLst/>
            <a:rect r="r" b="b" t="t" l="l"/>
            <a:pathLst>
              <a:path h="441166" w="441166">
                <a:moveTo>
                  <a:pt x="0" y="0"/>
                </a:moveTo>
                <a:lnTo>
                  <a:pt x="441166" y="0"/>
                </a:lnTo>
                <a:lnTo>
                  <a:pt x="441166" y="441166"/>
                </a:lnTo>
                <a:lnTo>
                  <a:pt x="0" y="4411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12062215" y="5898306"/>
            <a:ext cx="8208670" cy="820867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001E6B">
                      <a:alpha val="100000"/>
                    </a:srgbClr>
                  </a:gs>
                  <a:gs pos="100000">
                    <a:srgbClr val="000000">
                      <a:alpha val="100000"/>
                    </a:srgbClr>
                  </a:gs>
                </a:gsLst>
                <a:lin ang="0"/>
              </a:gradFill>
              <a:prstDash val="solid"/>
              <a:miter/>
            </a:ln>
          </p:spPr>
        </p:sp>
        <p:sp>
          <p:nvSpPr>
            <p:cNvPr name="TextBox 5" id="5"/>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10800000">
            <a:off x="-3790067" y="2557807"/>
            <a:ext cx="10671214" cy="1067121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9" id="9"/>
          <p:cNvGrpSpPr>
            <a:grpSpLocks noChangeAspect="true"/>
          </p:cNvGrpSpPr>
          <p:nvPr/>
        </p:nvGrpSpPr>
        <p:grpSpPr>
          <a:xfrm rot="0">
            <a:off x="1392938" y="2922136"/>
            <a:ext cx="4855970" cy="9777121"/>
            <a:chOff x="0" y="0"/>
            <a:chExt cx="9461500" cy="19050000"/>
          </a:xfrm>
        </p:grpSpPr>
        <p:sp>
          <p:nvSpPr>
            <p:cNvPr name="Freeform 10" id="10"/>
            <p:cNvSpPr/>
            <p:nvPr/>
          </p:nvSpPr>
          <p:spPr>
            <a:xfrm flipH="false" flipV="false" rot="0">
              <a:off x="400304" y="312801"/>
              <a:ext cx="8650859" cy="18424398"/>
            </a:xfrm>
            <a:custGeom>
              <a:avLst/>
              <a:gdLst/>
              <a:ahLst/>
              <a:cxnLst/>
              <a:rect r="r" b="b" t="t" l="l"/>
              <a:pathLst>
                <a:path h="18424398" w="8650859">
                  <a:moveTo>
                    <a:pt x="7532370" y="18424398"/>
                  </a:moveTo>
                  <a:lnTo>
                    <a:pt x="1118489" y="18424398"/>
                  </a:lnTo>
                  <a:cubicBezTo>
                    <a:pt x="500761" y="18424398"/>
                    <a:pt x="0" y="17923636"/>
                    <a:pt x="0" y="17305910"/>
                  </a:cubicBezTo>
                  <a:lnTo>
                    <a:pt x="0" y="1118489"/>
                  </a:lnTo>
                  <a:cubicBezTo>
                    <a:pt x="0" y="500761"/>
                    <a:pt x="500761" y="0"/>
                    <a:pt x="1118489" y="0"/>
                  </a:cubicBezTo>
                  <a:lnTo>
                    <a:pt x="7532370" y="0"/>
                  </a:lnTo>
                  <a:cubicBezTo>
                    <a:pt x="8150098" y="0"/>
                    <a:pt x="8650859" y="500761"/>
                    <a:pt x="8650859" y="1118489"/>
                  </a:cubicBezTo>
                  <a:lnTo>
                    <a:pt x="8650859" y="17305910"/>
                  </a:lnTo>
                  <a:cubicBezTo>
                    <a:pt x="8650732" y="17923636"/>
                    <a:pt x="8150098" y="18424398"/>
                    <a:pt x="7532370" y="18424398"/>
                  </a:cubicBezTo>
                  <a:close/>
                </a:path>
              </a:pathLst>
            </a:custGeom>
            <a:blipFill>
              <a:blip r:embed="rId4"/>
              <a:stretch>
                <a:fillRect l="-109833" t="0" r="-109833" b="0"/>
              </a:stretch>
            </a:blipFill>
          </p:spPr>
        </p:sp>
        <p:sp>
          <p:nvSpPr>
            <p:cNvPr name="Freeform 11" id="11"/>
            <p:cNvSpPr/>
            <p:nvPr/>
          </p:nvSpPr>
          <p:spPr>
            <a:xfrm flipH="false" flipV="false" rot="0">
              <a:off x="0" y="0"/>
              <a:ext cx="9461500" cy="19050000"/>
            </a:xfrm>
            <a:custGeom>
              <a:avLst/>
              <a:gdLst/>
              <a:ahLst/>
              <a:cxnLst/>
              <a:rect r="r" b="b" t="t" l="l"/>
              <a:pathLst>
                <a:path h="19050000" w="9461500">
                  <a:moveTo>
                    <a:pt x="9461500" y="19050000"/>
                  </a:moveTo>
                  <a:lnTo>
                    <a:pt x="0" y="19050000"/>
                  </a:lnTo>
                  <a:lnTo>
                    <a:pt x="0" y="0"/>
                  </a:lnTo>
                  <a:lnTo>
                    <a:pt x="9461500" y="0"/>
                  </a:lnTo>
                  <a:lnTo>
                    <a:pt x="9461500" y="19050000"/>
                  </a:lnTo>
                  <a:close/>
                </a:path>
              </a:pathLst>
            </a:custGeom>
            <a:blipFill>
              <a:blip r:embed="rId5"/>
              <a:stretch>
                <a:fillRect l="-83" t="0" r="-83" b="0"/>
              </a:stretch>
            </a:blipFill>
          </p:spPr>
        </p:sp>
      </p:grpSp>
      <p:sp>
        <p:nvSpPr>
          <p:cNvPr name="TextBox 12" id="12"/>
          <p:cNvSpPr txBox="true"/>
          <p:nvPr/>
        </p:nvSpPr>
        <p:spPr>
          <a:xfrm rot="0">
            <a:off x="11598270"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name="TextBox 13" id="13"/>
          <p:cNvSpPr txBox="true"/>
          <p:nvPr/>
        </p:nvSpPr>
        <p:spPr>
          <a:xfrm rot="0">
            <a:off x="13150553" y="1041321"/>
            <a:ext cx="927891"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4" id="14"/>
          <p:cNvSpPr txBox="true"/>
          <p:nvPr/>
        </p:nvSpPr>
        <p:spPr>
          <a:xfrm rot="0">
            <a:off x="14707094" y="1041321"/>
            <a:ext cx="1104746" cy="358775"/>
          </a:xfrm>
          <a:prstGeom prst="rect">
            <a:avLst/>
          </a:prstGeom>
        </p:spPr>
        <p:txBody>
          <a:bodyPr anchor="t" rtlCol="false" tIns="0" lIns="0" bIns="0" rIns="0">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5" id="15"/>
          <p:cNvSpPr txBox="true"/>
          <p:nvPr/>
        </p:nvSpPr>
        <p:spPr>
          <a:xfrm rot="0">
            <a:off x="1090959" y="1031796"/>
            <a:ext cx="1639127" cy="368300"/>
          </a:xfrm>
          <a:prstGeom prst="rect">
            <a:avLst/>
          </a:prstGeom>
        </p:spPr>
        <p:txBody>
          <a:bodyPr anchor="t" rtlCol="false" tIns="0" lIns="0" bIns="0" rIns="0">
            <a:spAutoFit/>
          </a:bodyPr>
          <a:lstStyle/>
          <a:p>
            <a:pPr algn="l">
              <a:lnSpc>
                <a:spcPts val="2800"/>
              </a:lnSpc>
              <a:spcBef>
                <a:spcPct val="0"/>
              </a:spcBef>
            </a:pPr>
            <a:r>
              <a:rPr lang="en-US" sz="2000" b="true">
                <a:solidFill>
                  <a:srgbClr val="FFFFFF"/>
                </a:solidFill>
                <a:latin typeface="Poppins Bold"/>
                <a:ea typeface="Poppins Bold"/>
                <a:cs typeface="Poppins Bold"/>
                <a:sym typeface="Poppins Bold"/>
              </a:rPr>
              <a:t>Larana, Inc.</a:t>
            </a:r>
          </a:p>
        </p:txBody>
      </p:sp>
      <p:grpSp>
        <p:nvGrpSpPr>
          <p:cNvPr name="Group 16" id="16"/>
          <p:cNvGrpSpPr/>
          <p:nvPr/>
        </p:nvGrpSpPr>
        <p:grpSpPr>
          <a:xfrm rot="-10800000">
            <a:off x="13150553" y="2081551"/>
            <a:ext cx="1773173" cy="177317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1E6B">
                    <a:alpha val="100000"/>
                  </a:srgbClr>
                </a:gs>
                <a:gs pos="100000">
                  <a:srgbClr val="000000">
                    <a:alpha val="100000"/>
                  </a:srgbClr>
                </a:gs>
              </a:gsLst>
              <a:lin ang="0"/>
            </a:gra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TextBox 19" id="19"/>
          <p:cNvSpPr txBox="true"/>
          <p:nvPr/>
        </p:nvSpPr>
        <p:spPr>
          <a:xfrm rot="0">
            <a:off x="9189354" y="2466674"/>
            <a:ext cx="7628779" cy="1454149"/>
          </a:xfrm>
          <a:prstGeom prst="rect">
            <a:avLst/>
          </a:prstGeom>
        </p:spPr>
        <p:txBody>
          <a:bodyPr anchor="t" rtlCol="false" tIns="0" lIns="0" bIns="0" rIns="0">
            <a:spAutoFit/>
          </a:bodyPr>
          <a:lstStyle/>
          <a:p>
            <a:pPr algn="l">
              <a:lnSpc>
                <a:spcPts val="11200"/>
              </a:lnSpc>
              <a:spcBef>
                <a:spcPct val="0"/>
              </a:spcBef>
            </a:pPr>
            <a:r>
              <a:rPr lang="en-US" sz="8000" b="true">
                <a:solidFill>
                  <a:srgbClr val="FFFFFF"/>
                </a:solidFill>
                <a:latin typeface="Poppins Bold"/>
                <a:ea typeface="Poppins Bold"/>
                <a:cs typeface="Poppins Bold"/>
                <a:sym typeface="Poppins Bold"/>
              </a:rPr>
              <a:t>Keep in Touch</a:t>
            </a:r>
          </a:p>
        </p:txBody>
      </p:sp>
      <p:sp>
        <p:nvSpPr>
          <p:cNvPr name="TextBox 20" id="20"/>
          <p:cNvSpPr txBox="true"/>
          <p:nvPr/>
        </p:nvSpPr>
        <p:spPr>
          <a:xfrm rot="0">
            <a:off x="9189354" y="4206031"/>
            <a:ext cx="7227823" cy="1282700"/>
          </a:xfrm>
          <a:prstGeom prst="rect">
            <a:avLst/>
          </a:prstGeom>
        </p:spPr>
        <p:txBody>
          <a:bodyPr anchor="t" rtlCol="false" tIns="0" lIns="0" bIns="0" rIns="0">
            <a:spAutoFit/>
          </a:bodyPr>
          <a:lstStyle/>
          <a:p>
            <a:pPr algn="just">
              <a:lnSpc>
                <a:spcPts val="3400"/>
              </a:lnSpc>
            </a:pPr>
            <a:r>
              <a:rPr lang="en-US" sz="2000">
                <a:solidFill>
                  <a:srgbClr val="FFFFFF"/>
                </a:solidFill>
                <a:latin typeface="Poppins"/>
                <a:ea typeface="Poppins"/>
                <a:cs typeface="Poppins"/>
                <a:sym typeface="Poppins"/>
              </a:rPr>
              <a:t>Lorem ipsum dolor sit amet, consectetur adipiscing elit. Sed at ipsum vitae lacus lobortis lacinia. Donec tristique arcu massa, at</a:t>
            </a:r>
          </a:p>
        </p:txBody>
      </p:sp>
      <p:grpSp>
        <p:nvGrpSpPr>
          <p:cNvPr name="Group 21" id="21"/>
          <p:cNvGrpSpPr/>
          <p:nvPr/>
        </p:nvGrpSpPr>
        <p:grpSpPr>
          <a:xfrm rot="0">
            <a:off x="9144000" y="7194166"/>
            <a:ext cx="550755" cy="55075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224911" y="0"/>
                  </a:moveTo>
                  <a:lnTo>
                    <a:pt x="587889" y="0"/>
                  </a:lnTo>
                  <a:cubicBezTo>
                    <a:pt x="647539" y="0"/>
                    <a:pt x="704746" y="23696"/>
                    <a:pt x="746925" y="65875"/>
                  </a:cubicBezTo>
                  <a:cubicBezTo>
                    <a:pt x="789104" y="108054"/>
                    <a:pt x="812800" y="165261"/>
                    <a:pt x="812800" y="224911"/>
                  </a:cubicBezTo>
                  <a:lnTo>
                    <a:pt x="812800" y="587889"/>
                  </a:lnTo>
                  <a:cubicBezTo>
                    <a:pt x="812800" y="647539"/>
                    <a:pt x="789104" y="704746"/>
                    <a:pt x="746925" y="746925"/>
                  </a:cubicBezTo>
                  <a:cubicBezTo>
                    <a:pt x="704746" y="789104"/>
                    <a:pt x="647539" y="812800"/>
                    <a:pt x="587889" y="812800"/>
                  </a:cubicBezTo>
                  <a:lnTo>
                    <a:pt x="224911" y="812800"/>
                  </a:lnTo>
                  <a:cubicBezTo>
                    <a:pt x="165261" y="812800"/>
                    <a:pt x="108054" y="789104"/>
                    <a:pt x="65875" y="746925"/>
                  </a:cubicBezTo>
                  <a:cubicBezTo>
                    <a:pt x="23696" y="704746"/>
                    <a:pt x="0" y="647539"/>
                    <a:pt x="0" y="587889"/>
                  </a:cubicBezTo>
                  <a:lnTo>
                    <a:pt x="0" y="224911"/>
                  </a:lnTo>
                  <a:cubicBezTo>
                    <a:pt x="0" y="165261"/>
                    <a:pt x="23696" y="108054"/>
                    <a:pt x="65875" y="65875"/>
                  </a:cubicBezTo>
                  <a:cubicBezTo>
                    <a:pt x="108054" y="23696"/>
                    <a:pt x="165261" y="0"/>
                    <a:pt x="224911" y="0"/>
                  </a:cubicBezTo>
                  <a:close/>
                </a:path>
              </a:pathLst>
            </a:custGeom>
            <a:gradFill rotWithShape="true">
              <a:gsLst>
                <a:gs pos="0">
                  <a:srgbClr val="001E6B">
                    <a:alpha val="100000"/>
                  </a:srgbClr>
                </a:gs>
                <a:gs pos="100000">
                  <a:srgbClr val="000000">
                    <a:alpha val="100000"/>
                  </a:srgbClr>
                </a:gs>
              </a:gsLst>
              <a:lin ang="0"/>
            </a:gradFill>
            <a:ln cap="sq">
              <a:noFill/>
              <a:prstDash val="solid"/>
              <a:miter/>
            </a:ln>
          </p:spPr>
        </p:sp>
        <p:sp>
          <p:nvSpPr>
            <p:cNvPr name="TextBox 23" id="23"/>
            <p:cNvSpPr txBox="true"/>
            <p:nvPr/>
          </p:nvSpPr>
          <p:spPr>
            <a:xfrm>
              <a:off x="0" y="-228600"/>
              <a:ext cx="812800" cy="1041400"/>
            </a:xfrm>
            <a:prstGeom prst="rect">
              <a:avLst/>
            </a:prstGeom>
          </p:spPr>
          <p:txBody>
            <a:bodyPr anchor="ctr" rtlCol="false" tIns="254000" lIns="254000" bIns="254000" rIns="254000"/>
            <a:lstStyle/>
            <a:p>
              <a:pPr algn="ctr">
                <a:lnSpc>
                  <a:spcPts val="11340"/>
                </a:lnSpc>
              </a:pPr>
            </a:p>
          </p:txBody>
        </p:sp>
      </p:grpSp>
      <p:grpSp>
        <p:nvGrpSpPr>
          <p:cNvPr name="Group 24" id="24"/>
          <p:cNvGrpSpPr/>
          <p:nvPr/>
        </p:nvGrpSpPr>
        <p:grpSpPr>
          <a:xfrm rot="0">
            <a:off x="9150032" y="6195735"/>
            <a:ext cx="550755" cy="550755"/>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224911" y="0"/>
                  </a:moveTo>
                  <a:lnTo>
                    <a:pt x="587889" y="0"/>
                  </a:lnTo>
                  <a:cubicBezTo>
                    <a:pt x="647539" y="0"/>
                    <a:pt x="704746" y="23696"/>
                    <a:pt x="746925" y="65875"/>
                  </a:cubicBezTo>
                  <a:cubicBezTo>
                    <a:pt x="789104" y="108054"/>
                    <a:pt x="812800" y="165261"/>
                    <a:pt x="812800" y="224911"/>
                  </a:cubicBezTo>
                  <a:lnTo>
                    <a:pt x="812800" y="587889"/>
                  </a:lnTo>
                  <a:cubicBezTo>
                    <a:pt x="812800" y="647539"/>
                    <a:pt x="789104" y="704746"/>
                    <a:pt x="746925" y="746925"/>
                  </a:cubicBezTo>
                  <a:cubicBezTo>
                    <a:pt x="704746" y="789104"/>
                    <a:pt x="647539" y="812800"/>
                    <a:pt x="587889" y="812800"/>
                  </a:cubicBezTo>
                  <a:lnTo>
                    <a:pt x="224911" y="812800"/>
                  </a:lnTo>
                  <a:cubicBezTo>
                    <a:pt x="165261" y="812800"/>
                    <a:pt x="108054" y="789104"/>
                    <a:pt x="65875" y="746925"/>
                  </a:cubicBezTo>
                  <a:cubicBezTo>
                    <a:pt x="23696" y="704746"/>
                    <a:pt x="0" y="647539"/>
                    <a:pt x="0" y="587889"/>
                  </a:cubicBezTo>
                  <a:lnTo>
                    <a:pt x="0" y="224911"/>
                  </a:lnTo>
                  <a:cubicBezTo>
                    <a:pt x="0" y="165261"/>
                    <a:pt x="23696" y="108054"/>
                    <a:pt x="65875" y="65875"/>
                  </a:cubicBezTo>
                  <a:cubicBezTo>
                    <a:pt x="108054" y="23696"/>
                    <a:pt x="165261" y="0"/>
                    <a:pt x="224911" y="0"/>
                  </a:cubicBezTo>
                  <a:close/>
                </a:path>
              </a:pathLst>
            </a:custGeom>
            <a:gradFill rotWithShape="true">
              <a:gsLst>
                <a:gs pos="0">
                  <a:srgbClr val="001E6B">
                    <a:alpha val="100000"/>
                  </a:srgbClr>
                </a:gs>
                <a:gs pos="100000">
                  <a:srgbClr val="000000">
                    <a:alpha val="100000"/>
                  </a:srgbClr>
                </a:gs>
              </a:gsLst>
              <a:lin ang="0"/>
            </a:gradFill>
            <a:ln cap="sq">
              <a:noFill/>
              <a:prstDash val="solid"/>
              <a:miter/>
            </a:ln>
          </p:spPr>
        </p:sp>
        <p:sp>
          <p:nvSpPr>
            <p:cNvPr name="TextBox 26" id="26"/>
            <p:cNvSpPr txBox="true"/>
            <p:nvPr/>
          </p:nvSpPr>
          <p:spPr>
            <a:xfrm>
              <a:off x="0" y="-228600"/>
              <a:ext cx="812800" cy="1041400"/>
            </a:xfrm>
            <a:prstGeom prst="rect">
              <a:avLst/>
            </a:prstGeom>
          </p:spPr>
          <p:txBody>
            <a:bodyPr anchor="ctr" rtlCol="false" tIns="254000" lIns="254000" bIns="254000" rIns="254000"/>
            <a:lstStyle/>
            <a:p>
              <a:pPr algn="ctr">
                <a:lnSpc>
                  <a:spcPts val="11340"/>
                </a:lnSpc>
              </a:pPr>
            </a:p>
          </p:txBody>
        </p:sp>
      </p:grpSp>
      <p:grpSp>
        <p:nvGrpSpPr>
          <p:cNvPr name="Group 27" id="27"/>
          <p:cNvGrpSpPr/>
          <p:nvPr/>
        </p:nvGrpSpPr>
        <p:grpSpPr>
          <a:xfrm rot="0">
            <a:off x="9144000" y="8068771"/>
            <a:ext cx="550755" cy="550755"/>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224911" y="0"/>
                  </a:moveTo>
                  <a:lnTo>
                    <a:pt x="587889" y="0"/>
                  </a:lnTo>
                  <a:cubicBezTo>
                    <a:pt x="647539" y="0"/>
                    <a:pt x="704746" y="23696"/>
                    <a:pt x="746925" y="65875"/>
                  </a:cubicBezTo>
                  <a:cubicBezTo>
                    <a:pt x="789104" y="108054"/>
                    <a:pt x="812800" y="165261"/>
                    <a:pt x="812800" y="224911"/>
                  </a:cubicBezTo>
                  <a:lnTo>
                    <a:pt x="812800" y="587889"/>
                  </a:lnTo>
                  <a:cubicBezTo>
                    <a:pt x="812800" y="647539"/>
                    <a:pt x="789104" y="704746"/>
                    <a:pt x="746925" y="746925"/>
                  </a:cubicBezTo>
                  <a:cubicBezTo>
                    <a:pt x="704746" y="789104"/>
                    <a:pt x="647539" y="812800"/>
                    <a:pt x="587889" y="812800"/>
                  </a:cubicBezTo>
                  <a:lnTo>
                    <a:pt x="224911" y="812800"/>
                  </a:lnTo>
                  <a:cubicBezTo>
                    <a:pt x="165261" y="812800"/>
                    <a:pt x="108054" y="789104"/>
                    <a:pt x="65875" y="746925"/>
                  </a:cubicBezTo>
                  <a:cubicBezTo>
                    <a:pt x="23696" y="704746"/>
                    <a:pt x="0" y="647539"/>
                    <a:pt x="0" y="587889"/>
                  </a:cubicBezTo>
                  <a:lnTo>
                    <a:pt x="0" y="224911"/>
                  </a:lnTo>
                  <a:cubicBezTo>
                    <a:pt x="0" y="165261"/>
                    <a:pt x="23696" y="108054"/>
                    <a:pt x="65875" y="65875"/>
                  </a:cubicBezTo>
                  <a:cubicBezTo>
                    <a:pt x="108054" y="23696"/>
                    <a:pt x="165261" y="0"/>
                    <a:pt x="224911" y="0"/>
                  </a:cubicBezTo>
                  <a:close/>
                </a:path>
              </a:pathLst>
            </a:custGeom>
            <a:gradFill rotWithShape="true">
              <a:gsLst>
                <a:gs pos="0">
                  <a:srgbClr val="001E6B">
                    <a:alpha val="100000"/>
                  </a:srgbClr>
                </a:gs>
                <a:gs pos="100000">
                  <a:srgbClr val="000000">
                    <a:alpha val="100000"/>
                  </a:srgbClr>
                </a:gs>
              </a:gsLst>
              <a:lin ang="0"/>
            </a:gradFill>
            <a:ln cap="sq">
              <a:noFill/>
              <a:prstDash val="solid"/>
              <a:miter/>
            </a:ln>
          </p:spPr>
        </p:sp>
        <p:sp>
          <p:nvSpPr>
            <p:cNvPr name="TextBox 29" id="29"/>
            <p:cNvSpPr txBox="true"/>
            <p:nvPr/>
          </p:nvSpPr>
          <p:spPr>
            <a:xfrm>
              <a:off x="0" y="-228600"/>
              <a:ext cx="812800" cy="1041400"/>
            </a:xfrm>
            <a:prstGeom prst="rect">
              <a:avLst/>
            </a:prstGeom>
          </p:spPr>
          <p:txBody>
            <a:bodyPr anchor="ctr" rtlCol="false" tIns="254000" lIns="254000" bIns="254000" rIns="254000"/>
            <a:lstStyle/>
            <a:p>
              <a:pPr algn="ctr">
                <a:lnSpc>
                  <a:spcPts val="11340"/>
                </a:lnSpc>
              </a:pPr>
            </a:p>
          </p:txBody>
        </p:sp>
      </p:grpSp>
      <p:sp>
        <p:nvSpPr>
          <p:cNvPr name="Freeform 30" id="30"/>
          <p:cNvSpPr/>
          <p:nvPr/>
        </p:nvSpPr>
        <p:spPr>
          <a:xfrm flipH="false" flipV="false" rot="0">
            <a:off x="9287686" y="7337852"/>
            <a:ext cx="263383" cy="263383"/>
          </a:xfrm>
          <a:custGeom>
            <a:avLst/>
            <a:gdLst/>
            <a:ahLst/>
            <a:cxnLst/>
            <a:rect r="r" b="b" t="t" l="l"/>
            <a:pathLst>
              <a:path h="263383" w="263383">
                <a:moveTo>
                  <a:pt x="0" y="0"/>
                </a:moveTo>
                <a:lnTo>
                  <a:pt x="263383" y="0"/>
                </a:lnTo>
                <a:lnTo>
                  <a:pt x="263383" y="263383"/>
                </a:lnTo>
                <a:lnTo>
                  <a:pt x="0" y="2633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1" id="31"/>
          <p:cNvSpPr/>
          <p:nvPr/>
        </p:nvSpPr>
        <p:spPr>
          <a:xfrm flipH="false" flipV="false" rot="0">
            <a:off x="9280677" y="8208694"/>
            <a:ext cx="277401" cy="277401"/>
          </a:xfrm>
          <a:custGeom>
            <a:avLst/>
            <a:gdLst/>
            <a:ahLst/>
            <a:cxnLst/>
            <a:rect r="r" b="b" t="t" l="l"/>
            <a:pathLst>
              <a:path h="277401" w="277401">
                <a:moveTo>
                  <a:pt x="0" y="0"/>
                </a:moveTo>
                <a:lnTo>
                  <a:pt x="277401" y="0"/>
                </a:lnTo>
                <a:lnTo>
                  <a:pt x="277401" y="277401"/>
                </a:lnTo>
                <a:lnTo>
                  <a:pt x="0" y="27740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32" id="32"/>
          <p:cNvSpPr/>
          <p:nvPr/>
        </p:nvSpPr>
        <p:spPr>
          <a:xfrm flipH="false" flipV="false" rot="0">
            <a:off x="9292740" y="6338444"/>
            <a:ext cx="265338" cy="265338"/>
          </a:xfrm>
          <a:custGeom>
            <a:avLst/>
            <a:gdLst/>
            <a:ahLst/>
            <a:cxnLst/>
            <a:rect r="r" b="b" t="t" l="l"/>
            <a:pathLst>
              <a:path h="265338" w="265338">
                <a:moveTo>
                  <a:pt x="0" y="0"/>
                </a:moveTo>
                <a:lnTo>
                  <a:pt x="265338" y="0"/>
                </a:lnTo>
                <a:lnTo>
                  <a:pt x="265338" y="265338"/>
                </a:lnTo>
                <a:lnTo>
                  <a:pt x="0" y="2653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33" id="33"/>
          <p:cNvSpPr txBox="true"/>
          <p:nvPr/>
        </p:nvSpPr>
        <p:spPr>
          <a:xfrm rot="0">
            <a:off x="9905552" y="6330421"/>
            <a:ext cx="3704103" cy="290731"/>
          </a:xfrm>
          <a:prstGeom prst="rect">
            <a:avLst/>
          </a:prstGeom>
        </p:spPr>
        <p:txBody>
          <a:bodyPr anchor="t" rtlCol="false" tIns="0" lIns="0" bIns="0" rIns="0">
            <a:spAutoFit/>
          </a:bodyPr>
          <a:lstStyle/>
          <a:p>
            <a:pPr algn="l">
              <a:lnSpc>
                <a:spcPts val="2360"/>
              </a:lnSpc>
            </a:pPr>
            <a:r>
              <a:rPr lang="en-US" sz="2000">
                <a:solidFill>
                  <a:srgbClr val="FFFFFF"/>
                </a:solidFill>
                <a:latin typeface="Montserrat"/>
                <a:ea typeface="Montserrat"/>
                <a:cs typeface="Montserrat"/>
                <a:sym typeface="Montserrat"/>
              </a:rPr>
              <a:t>www.reallygreatsite.com</a:t>
            </a:r>
          </a:p>
        </p:txBody>
      </p:sp>
      <p:sp>
        <p:nvSpPr>
          <p:cNvPr name="TextBox 34" id="34"/>
          <p:cNvSpPr txBox="true"/>
          <p:nvPr/>
        </p:nvSpPr>
        <p:spPr>
          <a:xfrm rot="0">
            <a:off x="9906000" y="7310504"/>
            <a:ext cx="2996680" cy="290731"/>
          </a:xfrm>
          <a:prstGeom prst="rect">
            <a:avLst/>
          </a:prstGeom>
        </p:spPr>
        <p:txBody>
          <a:bodyPr anchor="t" rtlCol="false" tIns="0" lIns="0" bIns="0" rIns="0">
            <a:spAutoFit/>
          </a:bodyPr>
          <a:lstStyle/>
          <a:p>
            <a:pPr algn="just">
              <a:lnSpc>
                <a:spcPts val="2360"/>
              </a:lnSpc>
            </a:pPr>
            <a:r>
              <a:rPr lang="en-US" sz="2000">
                <a:solidFill>
                  <a:srgbClr val="FFFFFF"/>
                </a:solidFill>
                <a:latin typeface="Montserrat"/>
                <a:ea typeface="Montserrat"/>
                <a:cs typeface="Montserrat"/>
                <a:sym typeface="Montserrat"/>
              </a:rPr>
              <a:t>@reallygreatsite</a:t>
            </a:r>
          </a:p>
        </p:txBody>
      </p:sp>
      <p:sp>
        <p:nvSpPr>
          <p:cNvPr name="TextBox 35" id="35"/>
          <p:cNvSpPr txBox="true"/>
          <p:nvPr/>
        </p:nvSpPr>
        <p:spPr>
          <a:xfrm rot="0">
            <a:off x="9899520" y="8211462"/>
            <a:ext cx="2446430" cy="290731"/>
          </a:xfrm>
          <a:prstGeom prst="rect">
            <a:avLst/>
          </a:prstGeom>
        </p:spPr>
        <p:txBody>
          <a:bodyPr anchor="t" rtlCol="false" tIns="0" lIns="0" bIns="0" rIns="0">
            <a:spAutoFit/>
          </a:bodyPr>
          <a:lstStyle/>
          <a:p>
            <a:pPr algn="l">
              <a:lnSpc>
                <a:spcPts val="2360"/>
              </a:lnSpc>
            </a:pPr>
            <a:r>
              <a:rPr lang="en-US" sz="2000">
                <a:solidFill>
                  <a:srgbClr val="FFFFFF"/>
                </a:solidFill>
                <a:latin typeface="Montserrat"/>
                <a:ea typeface="Montserrat"/>
                <a:cs typeface="Montserrat"/>
                <a:sym typeface="Montserrat"/>
              </a:rPr>
              <a:t>+123-456-7890</a:t>
            </a:r>
          </a:p>
        </p:txBody>
      </p:sp>
      <p:grpSp>
        <p:nvGrpSpPr>
          <p:cNvPr name="Group 36" id="36"/>
          <p:cNvGrpSpPr/>
          <p:nvPr/>
        </p:nvGrpSpPr>
        <p:grpSpPr>
          <a:xfrm rot="-10800000">
            <a:off x="5416641" y="1249283"/>
            <a:ext cx="832267" cy="832267"/>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38" id="38"/>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39" id="39"/>
          <p:cNvGrpSpPr/>
          <p:nvPr/>
        </p:nvGrpSpPr>
        <p:grpSpPr>
          <a:xfrm rot="-10800000">
            <a:off x="7626596" y="8842166"/>
            <a:ext cx="832267" cy="832267"/>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001E6B">
                      <a:alpha val="100000"/>
                    </a:srgbClr>
                  </a:gs>
                  <a:gs pos="100000">
                    <a:srgbClr val="000000">
                      <a:alpha val="100000"/>
                    </a:srgbClr>
                  </a:gs>
                </a:gsLst>
                <a:lin ang="0"/>
              </a:gradFill>
              <a:prstDash val="solid"/>
              <a:miter/>
            </a:ln>
          </p:spPr>
        </p:sp>
        <p:sp>
          <p:nvSpPr>
            <p:cNvPr name="TextBox 41" id="41"/>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DAGSqn1s-vc</dc:identifier>
  <dcterms:modified xsi:type="dcterms:W3CDTF">2011-08-01T06:04:30Z</dcterms:modified>
  <cp:revision>1</cp:revision>
</cp:coreProperties>
</file>

<file path=docProps/thumbnail.jpeg>
</file>